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presProps.xml" ContentType="application/vnd.openxmlformats-officedocument.presentationml.presPro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906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Úvodní sníme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932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12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1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52FE34-E689-4762-BC26-439A23721746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Klikněte pro úpravu formátu textu osnovy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 osnovy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sah s titulke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2200" y="457200"/>
            <a:ext cx="319464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211280" y="987480"/>
            <a:ext cx="50144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58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58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5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5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4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4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4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4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2200" y="2057400"/>
            <a:ext cx="319464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3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33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28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29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 idx="30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F8CBD0B-836D-4579-8C6E-E859725C313C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ázek s titulke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2200" y="457200"/>
            <a:ext cx="319464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211280" y="987480"/>
            <a:ext cx="50144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Klikněte pro úpravu formátu textu osnovy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 osnovy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 osnovy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Šestá úroveň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67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Sedmá úroveň</a:t>
            </a:r>
            <a:endParaRPr b="0" lang="cs-CZ" sz="67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82200" y="2057400"/>
            <a:ext cx="319464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3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33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31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ftr" idx="32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sldNum" idx="33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17B290-FFF6-4A9C-8DA0-7DB2D08A785C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svislý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1120" y="1825560"/>
            <a:ext cx="8543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5DDA7A-528C-47D9-8319-3EFBB8748AC5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vislý nadpis a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89120" y="365040"/>
            <a:ext cx="21355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1120" y="365040"/>
            <a:ext cx="628380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E5CE89-E861-4D90-98BA-5077D2F00A1A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dpis a obsah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1120" y="1825560"/>
            <a:ext cx="8543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0AA911-79D0-4FB8-AB0E-9874961FA8E3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áhlaví část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5720" y="1709640"/>
            <a:ext cx="854352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12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1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75720" y="4589640"/>
            <a:ext cx="854352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5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5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680F6A-2797-4F91-9081-CA2E990935F2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a obsah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1120" y="1825560"/>
            <a:ext cx="4209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14800" y="1825560"/>
            <a:ext cx="4209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dt" idx="16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7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sldNum" idx="18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4F24C5-DFC8-4F20-92FE-4157BA23BA4F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ovnání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2200" y="365040"/>
            <a:ext cx="8543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82200" y="1681200"/>
            <a:ext cx="419040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5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5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82200" y="2505240"/>
            <a:ext cx="419040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14800" y="1681200"/>
            <a:ext cx="4210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5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5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14800" y="2505240"/>
            <a:ext cx="4210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dt" idx="19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ftr" idx="20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sldNum" idx="21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F9D43B-003C-4BB0-A47B-C8FAB75EAFED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ouze nadpi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22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23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24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F94537-AB35-42A5-AAEF-07C1CF758890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Klikněte pro úpravu formátu textu osnovy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 osnovy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ázdný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dt" idx="25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26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27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71DA70-D431-4C66-BF67-EB9A4A108C16}" type="slidenum">
              <a:rPr b="0" lang="cs-CZ" sz="2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2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Klikněte pro úpravu formátu textu nadpisu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Klikněte pro úpravu formátu textu osnovy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 osnovy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1004" r="-1004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 txBox="1"/>
          <p:nvPr/>
        </p:nvSpPr>
        <p:spPr>
          <a:xfrm>
            <a:off x="2340000" y="2304000"/>
            <a:ext cx="5424120" cy="114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cs-CZ" sz="3350" strike="noStrike" u="none">
                <a:solidFill>
                  <a:srgbClr val="e6213f"/>
                </a:solidFill>
                <a:effectLst/>
                <a:uFillTx/>
                <a:latin typeface="Arial"/>
                <a:ea typeface="Aptos Display"/>
              </a:rPr>
              <a:t>Aut incili</a:t>
            </a:r>
            <a:r>
              <a:rPr b="1" lang="cs-CZ" sz="3350" strike="noStrike" u="none">
                <a:solidFill>
                  <a:srgbClr val="e6213f"/>
                </a:solidFill>
                <a:effectLst/>
                <a:uFillTx/>
                <a:latin typeface="Arial"/>
                <a:ea typeface="Aptos Display"/>
              </a:rPr>
              <a:t>uset am exeos ipistiu  destiusda</a:t>
            </a:r>
            <a:endParaRPr b="0" lang="cs-CZ" sz="33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4" name="PlaceHolder 2"/>
          <p:cNvSpPr txBox="1"/>
          <p:nvPr/>
        </p:nvSpPr>
        <p:spPr>
          <a:xfrm>
            <a:off x="2556000" y="3621600"/>
            <a:ext cx="4860000" cy="116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1800" strike="noStrike" u="none">
                <a:solidFill>
                  <a:srgbClr val="262e5c"/>
                </a:solidFill>
                <a:effectLst/>
                <a:uFillTx/>
                <a:latin typeface="Aptos"/>
                <a:ea typeface="Aptos"/>
              </a:rPr>
              <a:t>Ibuscita tquodipic to que voluptum quasite doluptis doluptam.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4"/>
          <p:cNvSpPr txBox="1"/>
          <p:nvPr/>
        </p:nvSpPr>
        <p:spPr>
          <a:xfrm>
            <a:off x="2952000" y="4860000"/>
            <a:ext cx="1980000" cy="72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cs-CZ" sz="1050" strike="noStrike" u="none">
                <a:solidFill>
                  <a:srgbClr val="000000"/>
                </a:solidFill>
                <a:effectLst/>
                <a:uFillTx/>
                <a:latin typeface="Aptos"/>
                <a:ea typeface="Aptos"/>
              </a:rPr>
              <a:t>Vollenem earis re solorerad quidipsum</a:t>
            </a:r>
            <a:endParaRPr b="0" lang="cs-CZ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3"/>
          <p:cNvSpPr txBox="1"/>
          <p:nvPr/>
        </p:nvSpPr>
        <p:spPr>
          <a:xfrm>
            <a:off x="5220000" y="4860000"/>
            <a:ext cx="1980000" cy="72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cs-CZ" sz="1050" strike="noStrike" u="none">
                <a:solidFill>
                  <a:srgbClr val="000000"/>
                </a:solidFill>
                <a:effectLst/>
                <a:uFillTx/>
                <a:latin typeface="Aptos"/>
                <a:ea typeface="Aptos"/>
              </a:rPr>
              <a:t>Vollenem earis re solorerad quidipsum</a:t>
            </a:r>
            <a:endParaRPr b="0" lang="cs-CZ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2808000" y="3492000"/>
            <a:ext cx="4572000" cy="0"/>
          </a:xfrm>
          <a:prstGeom prst="line">
            <a:avLst/>
          </a:prstGeom>
          <a:ln w="43200">
            <a:solidFill>
              <a:srgbClr val="a4dbf8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11600" rIns="111600" tIns="-95400" bIns="-95400" anchor="ctr">
            <a:noAutofit/>
          </a:bodyPr>
          <a:p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5407920" y="4860000"/>
            <a:ext cx="1512000" cy="0"/>
          </a:xfrm>
          <a:prstGeom prst="line">
            <a:avLst/>
          </a:prstGeom>
          <a:ln w="18000">
            <a:solidFill>
              <a:srgbClr val="a4db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-108000" bIns="-108000" anchor="ctr">
            <a:noAutofit/>
          </a:bodyPr>
          <a:p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4195440" y="5247720"/>
            <a:ext cx="1816560" cy="118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"/>
          <p:cNvSpPr/>
          <p:nvPr/>
        </p:nvSpPr>
        <p:spPr>
          <a:xfrm>
            <a:off x="3204000" y="4860000"/>
            <a:ext cx="1512000" cy="0"/>
          </a:xfrm>
          <a:prstGeom prst="line">
            <a:avLst/>
          </a:prstGeom>
          <a:ln w="18000">
            <a:solidFill>
              <a:srgbClr val="a4db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-108000" bIns="-108000" anchor="ctr">
            <a:noAutofit/>
          </a:bodyPr>
          <a:p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466360" y="864000"/>
            <a:ext cx="5405760" cy="180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" descr=""/>
          <p:cNvPicPr/>
          <p:nvPr/>
        </p:nvPicPr>
        <p:blipFill>
          <a:blip r:embed="rId4"/>
          <a:stretch/>
        </p:blipFill>
        <p:spPr>
          <a:xfrm rot="21195600">
            <a:off x="3644640" y="314640"/>
            <a:ext cx="2962800" cy="941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 pitchFamily="0" charset="1"/>
        <a:ea typeface=""/>
        <a:cs typeface=""/>
      </a:majorFont>
      <a:minorFont>
        <a:latin typeface="Aptos" panose="020B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LibreOffice/25.8.3.2$Windows_X86_64 LibreOffice_project/8ca8d55c161d602844f5428fa4b58097424e324e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2025-12-03T15:31:20Z</dcterms:created>
  <dc:creator/>
  <dc:description/>
  <dc:language>cs-CZ</dc:language>
  <cp:lastModifiedBy/>
  <dcterms:modified xsi:type="dcterms:W3CDTF">2025-12-04T20:13:06Z</dcterms:modified>
  <cp:revision>30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 (210 × 297 mm)</vt:lpwstr>
  </property>
  <property fmtid="{D5CDD505-2E9C-101B-9397-08002B2CF9AE}" pid="3" name="Slides">
    <vt:i4>1</vt:i4>
  </property>
</Properties>
</file>