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907588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va obsah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71600" y="527400"/>
            <a:ext cx="5914080" cy="191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71600" y="2637000"/>
            <a:ext cx="2913480" cy="6284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3471840" y="2637000"/>
            <a:ext cx="2913480" cy="6284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AEE0F8F-1F13-4AFC-9B70-0B074D62BD6C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1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Nadpis a obsah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600" y="527400"/>
            <a:ext cx="5914080" cy="191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71600" y="2637000"/>
            <a:ext cx="5914080" cy="6284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28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&lt;datum/čas&gt;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29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sldNum" idx="30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A905CC7-AD98-4125-A162-7995551DC39E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&lt;číslo&gt;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Záhlaví část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68000" y="2469600"/>
            <a:ext cx="5914080" cy="411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338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33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68000" y="6630120"/>
            <a:ext cx="5914080" cy="216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135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dt" idx="31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&lt;datum/čas&gt;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ftr" idx="32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sldNum" idx="33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D4EDCB6-DFD5-4D6A-8B8F-336D2D837D18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&lt;číslo&gt;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orovnání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72320" y="527400"/>
            <a:ext cx="5914080" cy="191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72320" y="2428200"/>
            <a:ext cx="2900160" cy="1189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135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72320" y="3618720"/>
            <a:ext cx="2900160" cy="532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3471840" y="2428200"/>
            <a:ext cx="2914560" cy="1189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cs-CZ" sz="135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3471840" y="3618720"/>
            <a:ext cx="2914560" cy="532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dt" idx="4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7"/>
          <p:cNvSpPr>
            <a:spLocks noGrp="1"/>
          </p:cNvSpPr>
          <p:nvPr>
            <p:ph type="ftr" idx="5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8"/>
          <p:cNvSpPr>
            <a:spLocks noGrp="1"/>
          </p:cNvSpPr>
          <p:nvPr>
            <p:ph type="sldNum" idx="6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38BE999-E588-4EAF-AE4B-B307219F69C3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1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Pouze nadpi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71600" y="527400"/>
            <a:ext cx="5914080" cy="191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7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8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9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CE05C65-3E11-476E-8C0D-185A827D5AD1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1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342720" y="2318040"/>
            <a:ext cx="6171840" cy="574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rázdný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dt" idx="10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&lt;datum/čas&gt;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ftr" idx="11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12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0FEAFF1-7D30-4539-86EA-2432DFD1D7AA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&lt;číslo&gt;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title"/>
          </p:nvPr>
        </p:nvSpPr>
        <p:spPr>
          <a:xfrm>
            <a:off x="342720" y="39528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cs-CZ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nadpisu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342720" y="2318040"/>
            <a:ext cx="6171840" cy="574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sah s titulke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72320" y="660240"/>
            <a:ext cx="2210760" cy="2310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2915640" y="1426320"/>
            <a:ext cx="3470760" cy="7039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58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Druhá úroveň</a:t>
            </a:r>
            <a:endParaRPr b="0" lang="cs-CZ" sz="15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35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Třetí úroveň</a:t>
            </a:r>
            <a:endParaRPr b="0" lang="cs-CZ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13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Čtvrtá úroveň</a:t>
            </a:r>
            <a:endParaRPr b="0" lang="cs-CZ" sz="1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13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Pátá úroveň</a:t>
            </a:r>
            <a:endParaRPr b="0" lang="cs-CZ" sz="1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72320" y="2971800"/>
            <a:ext cx="2210760" cy="5505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9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3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&lt;datum/čas&gt;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14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15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8A51459-2224-461C-8E72-0EF1FC004D81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&lt;číslo&gt;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rázek s titulke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72320" y="660240"/>
            <a:ext cx="2210760" cy="2310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2915640" y="1426320"/>
            <a:ext cx="3470760" cy="703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Klikněte pro úpravu formátu textu osnovy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Druhá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Třetí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Čtvrtá úroveň osnovy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Pátá úroveň osnovy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Šestá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Sedmá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72320" y="2971800"/>
            <a:ext cx="2210760" cy="5505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9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dt" idx="16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&lt;datum/čas&gt;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ftr" idx="17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sldNum" idx="18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EDA6A70-DC62-4CF3-AE4B-2F670CF846E1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&lt;číslo&gt;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Úvodní sníme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57160" y="1621080"/>
            <a:ext cx="5142600" cy="344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338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33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dt" idx="19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&lt;datum/čas&gt;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ftr" idx="20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sldNum" idx="21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344AB48-8505-4549-B55B-67D3FA47BEB2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&lt;číslo&gt;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342720" y="2318040"/>
            <a:ext cx="6171840" cy="574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textu osnovy</a:t>
            </a:r>
            <a:endParaRPr b="0" lang="cs-CZ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Druhá úroveň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Třetí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Čtvrtá úroveň osnovy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Pátá úroveň osnovy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Šestá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Sedmá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Nadpis a svislý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71600" y="527400"/>
            <a:ext cx="5914080" cy="191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71600" y="2637000"/>
            <a:ext cx="5914080" cy="6284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 idx="22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&lt;datum/čas&gt;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 idx="23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24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9B40C6C-C990-4B55-BA60-F4B9C78A7590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&lt;číslo&gt;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Svislý nadpis a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907880" y="527400"/>
            <a:ext cx="1477800" cy="839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Kliknutím lze upravit styl.</a:t>
            </a:r>
            <a:endParaRPr b="0" lang="cs-CZ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71600" y="527400"/>
            <a:ext cx="4349520" cy="839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Kliknutím lze upravit styly předlohy textu.</a:t>
            </a:r>
            <a:endParaRPr b="0" lang="cs-CZ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Druhá úroveň</a:t>
            </a:r>
            <a:endParaRPr b="0" lang="cs-CZ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Třetí úroveň</a:t>
            </a:r>
            <a:endParaRPr b="0" lang="cs-CZ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Čtvrtá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Pátá úroveň</a:t>
            </a:r>
            <a:endParaRPr b="0" lang="cs-CZ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dt" idx="25"/>
          </p:nvPr>
        </p:nvSpPr>
        <p:spPr>
          <a:xfrm>
            <a:off x="47160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&lt;datum/čas&gt;</a:t>
            </a:r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ftr" idx="26"/>
          </p:nvPr>
        </p:nvSpPr>
        <p:spPr>
          <a:xfrm>
            <a:off x="2271600" y="9182160"/>
            <a:ext cx="231336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cs-CZ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sldNum" idx="27"/>
          </p:nvPr>
        </p:nvSpPr>
        <p:spPr>
          <a:xfrm>
            <a:off x="4843440" y="9182160"/>
            <a:ext cx="154188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2F3A451-E441-460D-B4B3-173E1702ED87}" type="slidenum">
              <a:rPr b="0" lang="cs-CZ" sz="67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&lt;číslo&gt;</a:t>
            </a:fld>
            <a:endParaRPr b="0" lang="cs-CZ" sz="67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 l="-997" r="-997"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57160" y="2196360"/>
            <a:ext cx="5424480" cy="1147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85000" lnSpcReduction="9999"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cs-CZ" sz="3300" strike="noStrike" u="none">
                <a:solidFill>
                  <a:srgbClr val="a4dbf8"/>
                </a:solidFill>
                <a:effectLst/>
                <a:uFillTx/>
                <a:latin typeface="Arial"/>
                <a:ea typeface="Aptos Display"/>
              </a:rPr>
              <a:t>Leritia nonecum aut incil in </a:t>
            </a:r>
            <a:br>
              <a:rPr sz="3300"/>
            </a:br>
            <a:r>
              <a:rPr b="1" lang="cs-CZ" sz="3300" strike="noStrike" u="none">
                <a:solidFill>
                  <a:srgbClr val="a4dbf8"/>
                </a:solidFill>
                <a:effectLst/>
                <a:uFillTx/>
                <a:latin typeface="Arial"/>
                <a:ea typeface="Aptos Display"/>
              </a:rPr>
              <a:t>cuset am ex eos ipistiu  destiusda</a:t>
            </a:r>
            <a:endParaRPr b="0" lang="cs-CZ" sz="3300" strike="noStrike" u="none">
              <a:solidFill>
                <a:srgbClr val="a4dbf8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857160" y="4089240"/>
            <a:ext cx="5424480" cy="386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Ibuscita tquodipic to que voluptum quasite doluptis doluptam, </a:t>
            </a:r>
            <a:r>
              <a:rPr b="0" lang="cs-CZ" sz="2400" strike="noStrike" u="none">
                <a:solidFill>
                  <a:srgbClr val="a4dbf8"/>
                </a:solidFill>
                <a:effectLst/>
                <a:uFillTx/>
                <a:latin typeface="Aptos"/>
                <a:ea typeface="Aptos"/>
              </a:rPr>
              <a:t>quam, od ut poribus, totatemqui sustrum </a:t>
            </a:r>
            <a:r>
              <a:rPr b="0" lang="cs-CZ" sz="2400" strike="noStrike" u="none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si ratquiatum conse nimiliquia volupta dolut quam ex eictate earumque veritia nonecum aut incil in pa cus et </a:t>
            </a:r>
            <a:endParaRPr b="0" lang="cs-CZ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Am ex eos ipistiu ntenditatur sit,</a:t>
            </a:r>
            <a:r>
              <a:rPr b="0" lang="cs-CZ" sz="2400" strike="noStrike" u="none">
                <a:solidFill>
                  <a:srgbClr val="e6213f"/>
                </a:solidFill>
                <a:effectLst/>
                <a:uFillTx/>
                <a:latin typeface="Aptos"/>
                <a:ea typeface="Aptos"/>
              </a:rPr>
              <a:t> same volo tem dit, nonsequos iduciant.</a:t>
            </a:r>
            <a:endParaRPr b="0" lang="cs-CZ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1260000" y="7484040"/>
            <a:ext cx="4500000" cy="0"/>
          </a:xfrm>
          <a:prstGeom prst="line">
            <a:avLst/>
          </a:prstGeom>
          <a:ln w="72000">
            <a:solidFill>
              <a:srgbClr val="a4dbf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26000" rIns="126000" tIns="-81000" bIns="-81000" anchor="ctr">
            <a:noAutofit/>
          </a:bodyPr>
          <a:p>
            <a:endParaRPr b="0" lang="cs-CZ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 txBox="1"/>
          <p:nvPr/>
        </p:nvSpPr>
        <p:spPr>
          <a:xfrm>
            <a:off x="1080000" y="7721640"/>
            <a:ext cx="4860000" cy="124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 anchorCtr="1">
            <a:spAutoFit/>
          </a:bodyPr>
          <a:p>
            <a:pPr algn="ctr"/>
            <a:r>
              <a:rPr b="0" lang="cs-CZ" sz="1350" strike="noStrike" u="none">
                <a:solidFill>
                  <a:srgbClr val="ffffff"/>
                </a:solidFill>
                <a:effectLst/>
                <a:uFillTx/>
                <a:latin typeface="Aptos"/>
                <a:ea typeface="Aptos"/>
              </a:rPr>
              <a:t>Vollenem earis re solorerum dolut et ad quidipsum ium rera pari sim evelit renihit, core eos re, nesciatiis estibusam</a:t>
            </a:r>
            <a:endParaRPr b="0" lang="cs-CZ" sz="135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1260000" y="3672000"/>
            <a:ext cx="4500000" cy="0"/>
          </a:xfrm>
          <a:prstGeom prst="line">
            <a:avLst/>
          </a:prstGeom>
          <a:ln w="72000">
            <a:solidFill>
              <a:srgbClr val="a4dbf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26000" rIns="126000" tIns="-81000" bIns="-81000" anchor="ctr">
            <a:noAutofit/>
          </a:bodyPr>
          <a:p>
            <a:endParaRPr b="0" lang="cs-CZ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Motiv systému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celář">
      <a:majorFont>
        <a:latin typeface="Aptos Display" panose="020F0302020204030204" pitchFamily="0" charset="1"/>
        <a:ea typeface=""/>
        <a:cs typeface=""/>
      </a:majorFont>
      <a:minorFont>
        <a:latin typeface="Aptos" panose="020B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LibreOffice/25.8.3.2$Windows_X86_64 LibreOffice_project/8ca8d55c161d602844f5428fa4b58097424e324e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2025-12-03T15:31:20Z</dcterms:created>
  <dc:creator/>
  <dc:description/>
  <dc:language>cs-CZ</dc:language>
  <cp:lastModifiedBy/>
  <dcterms:modified xsi:type="dcterms:W3CDTF">2025-12-04T18:52:45Z</dcterms:modified>
  <cp:revision>32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A4 (210 × 297 mm)</vt:lpwstr>
  </property>
  <property fmtid="{D5CDD505-2E9C-101B-9397-08002B2CF9AE}" pid="3" name="Slides">
    <vt:i4>1</vt:i4>
  </property>
</Properties>
</file>