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Default Extension="fntdata" ContentType="application/x-fontdata"/>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ppt/theme/theme1.xml" ContentType="application/vnd.openxmlformats-officedocument.them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presProps.xml" ContentType="application/vnd.openxmlformats-officedocument.presentationml.presProps+xml"/>
  <Override PartName="/ppt/media/image1.jpeg" ContentType="image/jpeg"/>
  <Override PartName="/ppt/slides/slide1.xml" ContentType="application/vnd.openxmlformats-officedocument.presentationml.slide+xml"/>
  <Override PartName="/ppt/slides/_rels/slide1.xml.rels" ContentType="application/vnd.openxmlformats-package.relationships+xml"/>
  <Override PartName="/ppt/_rels/presentation.xml.rels" ContentType="application/vnd.openxmlformats-package.relationships+xml"/>
  <Override PartName="/_rels/.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6858000" cy="9907588"/>
  <p:notesSz cx="7559675" cy="10691813"/>
</p:presentation>
</file>

<file path=ppt/presProps.xml><?xml version="1.0" encoding="utf-8"?>
<p:presentationPr xmlns:a="http://schemas.openxmlformats.org/drawingml/2006/main" xmlns:p="http://schemas.openxmlformats.org/presentationml/2006/main" xmlns:r="http://schemas.openxmlformats.org/officeDocument/2006/relationships">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va obsahy">
    <p:bg>
      <p:bgPr>
        <a:solidFill>
          <a:srgbClr val="ffffff"/>
        </a:solid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71600" y="527400"/>
            <a:ext cx="5914080" cy="1914120"/>
          </a:xfrm>
          <a:prstGeom prst="rect">
            <a:avLst/>
          </a:prstGeom>
          <a:noFill/>
          <a:ln w="0">
            <a:noFill/>
          </a:ln>
        </p:spPr>
        <p:txBody>
          <a:bodyPr lIns="91440" rIns="91440" tIns="45720" bIns="45720" anchor="ctr">
            <a:noAutofit/>
          </a:bodyPr>
          <a:p>
            <a:pPr indent="0" defTabSz="914400">
              <a:lnSpc>
                <a:spcPct val="90000"/>
              </a:lnSpc>
              <a:buNone/>
              <a:tabLst>
                <a:tab algn="l" pos="0"/>
              </a:tabLst>
            </a:pPr>
            <a:r>
              <a:rPr b="0" lang="cs-CZ" sz="4400" strike="noStrike" u="none">
                <a:solidFill>
                  <a:schemeClr val="dk1"/>
                </a:solidFill>
                <a:effectLst/>
                <a:uFillTx/>
                <a:latin typeface="Aptos Display"/>
              </a:rPr>
              <a:t>Kliknutím lze upravit styl.</a:t>
            </a:r>
            <a:endParaRPr b="0" lang="cs-CZ" sz="4400" strike="noStrike" u="none">
              <a:solidFill>
                <a:srgbClr val="000000"/>
              </a:solidFill>
              <a:effectLst/>
              <a:uFillTx/>
              <a:latin typeface="Arial"/>
            </a:endParaRPr>
          </a:p>
        </p:txBody>
      </p:sp>
      <p:sp>
        <p:nvSpPr>
          <p:cNvPr id="3" name="PlaceHolder 2"/>
          <p:cNvSpPr>
            <a:spLocks noGrp="1"/>
          </p:cNvSpPr>
          <p:nvPr>
            <p:ph type="body"/>
          </p:nvPr>
        </p:nvSpPr>
        <p:spPr>
          <a:xfrm>
            <a:off x="471600" y="2637000"/>
            <a:ext cx="2913480" cy="628488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cs-CZ" sz="2800" strike="noStrike" u="none">
                <a:solidFill>
                  <a:schemeClr val="dk1"/>
                </a:solidFill>
                <a:effectLst/>
                <a:uFillTx/>
                <a:latin typeface="Aptos"/>
              </a:rPr>
              <a:t>Kliknutím lze upravit styly předlohy textu.</a:t>
            </a:r>
            <a:endParaRPr b="0" lang="cs-CZ"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cs-CZ" sz="2400" strike="noStrike" u="none">
                <a:solidFill>
                  <a:schemeClr val="dk1"/>
                </a:solidFill>
                <a:effectLst/>
                <a:uFillTx/>
                <a:latin typeface="Aptos"/>
              </a:rPr>
              <a:t>Druhá úroveň</a:t>
            </a:r>
            <a:endParaRPr b="0" lang="cs-CZ"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cs-CZ" sz="2000" strike="noStrike" u="none">
                <a:solidFill>
                  <a:schemeClr val="dk1"/>
                </a:solidFill>
                <a:effectLst/>
                <a:uFillTx/>
                <a:latin typeface="Aptos"/>
              </a:rPr>
              <a:t>Třetí úroveň</a:t>
            </a:r>
            <a:endParaRPr b="0" lang="cs-CZ"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Čtvrtá úroveň</a:t>
            </a:r>
            <a:endParaRPr b="0" lang="cs-CZ"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Pátá úroveň</a:t>
            </a:r>
            <a:endParaRPr b="0" lang="cs-CZ" sz="1800" strike="noStrike" u="none">
              <a:solidFill>
                <a:srgbClr val="000000"/>
              </a:solidFill>
              <a:effectLst/>
              <a:uFillTx/>
              <a:latin typeface="Arial"/>
            </a:endParaRPr>
          </a:p>
        </p:txBody>
      </p:sp>
      <p:sp>
        <p:nvSpPr>
          <p:cNvPr id="4" name="PlaceHolder 3"/>
          <p:cNvSpPr>
            <a:spLocks noGrp="1"/>
          </p:cNvSpPr>
          <p:nvPr>
            <p:ph type="body"/>
          </p:nvPr>
        </p:nvSpPr>
        <p:spPr>
          <a:xfrm>
            <a:off x="3471840" y="2637000"/>
            <a:ext cx="2913480" cy="628488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cs-CZ" sz="2800" strike="noStrike" u="none">
                <a:solidFill>
                  <a:schemeClr val="dk1"/>
                </a:solidFill>
                <a:effectLst/>
                <a:uFillTx/>
                <a:latin typeface="Aptos"/>
              </a:rPr>
              <a:t>Kliknutím lze upravit styly předlohy textu.</a:t>
            </a:r>
            <a:endParaRPr b="0" lang="cs-CZ"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cs-CZ" sz="2400" strike="noStrike" u="none">
                <a:solidFill>
                  <a:schemeClr val="dk1"/>
                </a:solidFill>
                <a:effectLst/>
                <a:uFillTx/>
                <a:latin typeface="Aptos"/>
              </a:rPr>
              <a:t>Druhá úroveň</a:t>
            </a:r>
            <a:endParaRPr b="0" lang="cs-CZ"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cs-CZ" sz="2000" strike="noStrike" u="none">
                <a:solidFill>
                  <a:schemeClr val="dk1"/>
                </a:solidFill>
                <a:effectLst/>
                <a:uFillTx/>
                <a:latin typeface="Aptos"/>
              </a:rPr>
              <a:t>Třetí úroveň</a:t>
            </a:r>
            <a:endParaRPr b="0" lang="cs-CZ"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Čtvrtá úroveň</a:t>
            </a:r>
            <a:endParaRPr b="0" lang="cs-CZ"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Pátá úroveň</a:t>
            </a:r>
            <a:endParaRPr b="0" lang="cs-CZ" sz="1800" strike="noStrike" u="none">
              <a:solidFill>
                <a:srgbClr val="000000"/>
              </a:solidFill>
              <a:effectLst/>
              <a:uFillTx/>
              <a:latin typeface="Arial"/>
            </a:endParaRPr>
          </a:p>
        </p:txBody>
      </p:sp>
      <p:sp>
        <p:nvSpPr>
          <p:cNvPr id="5" name="PlaceHolder 4"/>
          <p:cNvSpPr>
            <a:spLocks noGrp="1"/>
          </p:cNvSpPr>
          <p:nvPr>
            <p:ph type="dt" idx="1"/>
          </p:nvPr>
        </p:nvSpPr>
        <p:spPr>
          <a:xfrm>
            <a:off x="471600" y="918216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&lt;datum/čas&gt;</a:t>
            </a:r>
            <a:endParaRPr b="0" lang="cs-CZ" sz="670" strike="noStrike" u="none">
              <a:solidFill>
                <a:srgbClr val="000000"/>
              </a:solidFill>
              <a:effectLst/>
              <a:uFillTx/>
              <a:latin typeface="Times New Roman"/>
            </a:endParaRPr>
          </a:p>
        </p:txBody>
      </p:sp>
      <p:sp>
        <p:nvSpPr>
          <p:cNvPr id="6" name="PlaceHolder 5"/>
          <p:cNvSpPr>
            <a:spLocks noGrp="1"/>
          </p:cNvSpPr>
          <p:nvPr>
            <p:ph type="ftr" idx="2"/>
          </p:nvPr>
        </p:nvSpPr>
        <p:spPr>
          <a:xfrm>
            <a:off x="2271600" y="918216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&lt;zápatí&gt;</a:t>
            </a:r>
            <a:endParaRPr b="0" lang="cs-CZ" sz="1400" strike="noStrike" u="none">
              <a:solidFill>
                <a:srgbClr val="000000"/>
              </a:solidFill>
              <a:effectLst/>
              <a:uFillTx/>
              <a:latin typeface="Times New Roman"/>
            </a:endParaRPr>
          </a:p>
        </p:txBody>
      </p:sp>
      <p:sp>
        <p:nvSpPr>
          <p:cNvPr id="7" name="PlaceHolder 6"/>
          <p:cNvSpPr>
            <a:spLocks noGrp="1"/>
          </p:cNvSpPr>
          <p:nvPr>
            <p:ph type="sldNum" idx="3"/>
          </p:nvPr>
        </p:nvSpPr>
        <p:spPr>
          <a:xfrm>
            <a:off x="4843440" y="918216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0C9439CB-4AC9-44A9-BFAC-1656BF0CA67E}" type="slidenum">
              <a:rPr b="0" lang="cs-CZ" sz="670" strike="noStrike" u="none">
                <a:solidFill>
                  <a:schemeClr val="dk1">
                    <a:tint val="82000"/>
                  </a:schemeClr>
                </a:solidFill>
                <a:effectLst/>
                <a:uFillTx/>
                <a:latin typeface="Aptos"/>
              </a:rPr>
              <a:t>&lt;číslo&gt;</a:t>
            </a:fld>
            <a:endParaRPr b="0" lang="cs-CZ" sz="670" strike="noStrike" u="none">
              <a:solidFill>
                <a:srgbClr val="000000"/>
              </a:solidFill>
              <a:effectLst/>
              <a:uFillTx/>
              <a:latin typeface="Times New Roman"/>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Nadpis a obsah">
    <p:bg>
      <p:bgPr>
        <a:solidFill>
          <a:srgbClr val="ffffff"/>
        </a:soli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471600" y="527400"/>
            <a:ext cx="5914080" cy="1914120"/>
          </a:xfrm>
          <a:prstGeom prst="rect">
            <a:avLst/>
          </a:prstGeom>
          <a:noFill/>
          <a:ln w="0">
            <a:noFill/>
          </a:ln>
        </p:spPr>
        <p:txBody>
          <a:bodyPr lIns="91440" rIns="91440" tIns="45720" bIns="45720" anchor="ctr">
            <a:noAutofit/>
          </a:bodyPr>
          <a:p>
            <a:pPr indent="0" defTabSz="914400">
              <a:lnSpc>
                <a:spcPct val="90000"/>
              </a:lnSpc>
              <a:buNone/>
              <a:tabLst>
                <a:tab algn="l" pos="0"/>
              </a:tabLst>
            </a:pPr>
            <a:r>
              <a:rPr b="0" lang="cs-CZ" sz="4400" strike="noStrike" u="none">
                <a:solidFill>
                  <a:schemeClr val="dk1"/>
                </a:solidFill>
                <a:effectLst/>
                <a:uFillTx/>
                <a:latin typeface="Aptos Display"/>
              </a:rPr>
              <a:t>Kliknutím lze upravit styl.</a:t>
            </a:r>
            <a:endParaRPr b="0" lang="cs-CZ" sz="4400" strike="noStrike" u="none">
              <a:solidFill>
                <a:srgbClr val="000000"/>
              </a:solidFill>
              <a:effectLst/>
              <a:uFillTx/>
              <a:latin typeface="Arial"/>
            </a:endParaRPr>
          </a:p>
        </p:txBody>
      </p:sp>
      <p:sp>
        <p:nvSpPr>
          <p:cNvPr id="54" name="PlaceHolder 2"/>
          <p:cNvSpPr>
            <a:spLocks noGrp="1"/>
          </p:cNvSpPr>
          <p:nvPr>
            <p:ph type="body"/>
          </p:nvPr>
        </p:nvSpPr>
        <p:spPr>
          <a:xfrm>
            <a:off x="471600" y="2637000"/>
            <a:ext cx="5914080" cy="628488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cs-CZ" sz="2800" strike="noStrike" u="none">
                <a:solidFill>
                  <a:schemeClr val="dk1"/>
                </a:solidFill>
                <a:effectLst/>
                <a:uFillTx/>
                <a:latin typeface="Aptos"/>
              </a:rPr>
              <a:t>Kliknutím lze upravit styly předlohy textu.</a:t>
            </a:r>
            <a:endParaRPr b="0" lang="cs-CZ"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cs-CZ" sz="2400" strike="noStrike" u="none">
                <a:solidFill>
                  <a:schemeClr val="dk1"/>
                </a:solidFill>
                <a:effectLst/>
                <a:uFillTx/>
                <a:latin typeface="Aptos"/>
              </a:rPr>
              <a:t>Druhá úroveň</a:t>
            </a:r>
            <a:endParaRPr b="0" lang="cs-CZ"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cs-CZ" sz="2000" strike="noStrike" u="none">
                <a:solidFill>
                  <a:schemeClr val="dk1"/>
                </a:solidFill>
                <a:effectLst/>
                <a:uFillTx/>
                <a:latin typeface="Aptos"/>
              </a:rPr>
              <a:t>Třetí úroveň</a:t>
            </a:r>
            <a:endParaRPr b="0" lang="cs-CZ"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Čtvrtá úroveň</a:t>
            </a:r>
            <a:endParaRPr b="0" lang="cs-CZ"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Pátá úroveň</a:t>
            </a:r>
            <a:endParaRPr b="0" lang="cs-CZ" sz="1800" strike="noStrike" u="none">
              <a:solidFill>
                <a:srgbClr val="000000"/>
              </a:solidFill>
              <a:effectLst/>
              <a:uFillTx/>
              <a:latin typeface="Arial"/>
            </a:endParaRPr>
          </a:p>
        </p:txBody>
      </p:sp>
      <p:sp>
        <p:nvSpPr>
          <p:cNvPr id="55" name="PlaceHolder 3"/>
          <p:cNvSpPr>
            <a:spLocks noGrp="1"/>
          </p:cNvSpPr>
          <p:nvPr>
            <p:ph type="dt" idx="28"/>
          </p:nvPr>
        </p:nvSpPr>
        <p:spPr>
          <a:xfrm>
            <a:off x="471600" y="918216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&lt;datum/čas&gt;</a:t>
            </a:r>
            <a:endParaRPr b="0" lang="cs-CZ" sz="670" strike="noStrike" u="none">
              <a:solidFill>
                <a:srgbClr val="000000"/>
              </a:solidFill>
              <a:effectLst/>
              <a:uFillTx/>
              <a:latin typeface="Times New Roman"/>
            </a:endParaRPr>
          </a:p>
        </p:txBody>
      </p:sp>
      <p:sp>
        <p:nvSpPr>
          <p:cNvPr id="56" name="PlaceHolder 4"/>
          <p:cNvSpPr>
            <a:spLocks noGrp="1"/>
          </p:cNvSpPr>
          <p:nvPr>
            <p:ph type="ftr" idx="29"/>
          </p:nvPr>
        </p:nvSpPr>
        <p:spPr>
          <a:xfrm>
            <a:off x="2271600" y="918216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&lt;zápatí&gt;</a:t>
            </a:r>
            <a:endParaRPr b="0" lang="cs-CZ" sz="1400" strike="noStrike" u="none">
              <a:solidFill>
                <a:srgbClr val="000000"/>
              </a:solidFill>
              <a:effectLst/>
              <a:uFillTx/>
              <a:latin typeface="Times New Roman"/>
            </a:endParaRPr>
          </a:p>
        </p:txBody>
      </p:sp>
      <p:sp>
        <p:nvSpPr>
          <p:cNvPr id="57" name="PlaceHolder 5"/>
          <p:cNvSpPr>
            <a:spLocks noGrp="1"/>
          </p:cNvSpPr>
          <p:nvPr>
            <p:ph type="sldNum" idx="30"/>
          </p:nvPr>
        </p:nvSpPr>
        <p:spPr>
          <a:xfrm>
            <a:off x="4843440" y="918216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11AB1FF7-3347-4E79-B4E3-62E992BBED6D}" type="slidenum">
              <a:rPr b="0" lang="cs-CZ" sz="670" strike="noStrike" u="none">
                <a:solidFill>
                  <a:schemeClr val="dk1">
                    <a:tint val="82000"/>
                  </a:schemeClr>
                </a:solidFill>
                <a:effectLst/>
                <a:uFillTx/>
                <a:latin typeface="Aptos"/>
              </a:rPr>
              <a:t>&lt;číslo&gt;</a:t>
            </a:fld>
            <a:endParaRPr b="0" lang="cs-CZ" sz="670" strike="noStrike" u="none">
              <a:solidFill>
                <a:srgbClr val="000000"/>
              </a:solidFill>
              <a:effectLst/>
              <a:uFillTx/>
              <a:latin typeface="Times New Roman"/>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Záhlaví části">
    <p:bg>
      <p:bgPr>
        <a:solidFill>
          <a:srgbClr val="ffffff"/>
        </a:solidFill>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468000" y="2469600"/>
            <a:ext cx="5914080" cy="4119840"/>
          </a:xfrm>
          <a:prstGeom prst="rect">
            <a:avLst/>
          </a:prstGeom>
          <a:noFill/>
          <a:ln w="0">
            <a:noFill/>
          </a:ln>
        </p:spPr>
        <p:txBody>
          <a:bodyPr lIns="91440" rIns="91440" tIns="45720" bIns="45720" anchor="b">
            <a:noAutofit/>
          </a:bodyPr>
          <a:p>
            <a:pPr indent="0" defTabSz="914400">
              <a:lnSpc>
                <a:spcPct val="90000"/>
              </a:lnSpc>
              <a:buNone/>
              <a:tabLst>
                <a:tab algn="l" pos="0"/>
              </a:tabLst>
            </a:pPr>
            <a:r>
              <a:rPr b="0" lang="cs-CZ" sz="3380" strike="noStrike" u="none">
                <a:solidFill>
                  <a:schemeClr val="dk1"/>
                </a:solidFill>
                <a:effectLst/>
                <a:uFillTx/>
                <a:latin typeface="Aptos Display"/>
              </a:rPr>
              <a:t>Kliknutím lze upravit styl.</a:t>
            </a:r>
            <a:endParaRPr b="0" lang="cs-CZ" sz="3380" strike="noStrike" u="none">
              <a:solidFill>
                <a:srgbClr val="000000"/>
              </a:solidFill>
              <a:effectLst/>
              <a:uFillTx/>
              <a:latin typeface="Arial"/>
            </a:endParaRPr>
          </a:p>
        </p:txBody>
      </p:sp>
      <p:sp>
        <p:nvSpPr>
          <p:cNvPr id="59" name="PlaceHolder 2"/>
          <p:cNvSpPr>
            <a:spLocks noGrp="1"/>
          </p:cNvSpPr>
          <p:nvPr>
            <p:ph type="body"/>
          </p:nvPr>
        </p:nvSpPr>
        <p:spPr>
          <a:xfrm>
            <a:off x="468000" y="6630120"/>
            <a:ext cx="5914080" cy="216612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cs-CZ" sz="1350" strike="noStrike" u="none">
                <a:solidFill>
                  <a:schemeClr val="dk1">
                    <a:tint val="82000"/>
                  </a:schemeClr>
                </a:solidFill>
                <a:effectLst/>
                <a:uFillTx/>
                <a:latin typeface="Aptos"/>
              </a:rPr>
              <a:t>Kliknutím lze upravit styly předlohy textu.</a:t>
            </a:r>
            <a:endParaRPr b="0" lang="cs-CZ" sz="1350" strike="noStrike" u="none">
              <a:solidFill>
                <a:srgbClr val="000000"/>
              </a:solidFill>
              <a:effectLst/>
              <a:uFillTx/>
              <a:latin typeface="Arial"/>
            </a:endParaRPr>
          </a:p>
        </p:txBody>
      </p:sp>
      <p:sp>
        <p:nvSpPr>
          <p:cNvPr id="60" name="PlaceHolder 3"/>
          <p:cNvSpPr>
            <a:spLocks noGrp="1"/>
          </p:cNvSpPr>
          <p:nvPr>
            <p:ph type="dt" idx="31"/>
          </p:nvPr>
        </p:nvSpPr>
        <p:spPr>
          <a:xfrm>
            <a:off x="471600" y="918216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&lt;datum/čas&gt;</a:t>
            </a:r>
            <a:endParaRPr b="0" lang="cs-CZ" sz="670" strike="noStrike" u="none">
              <a:solidFill>
                <a:srgbClr val="000000"/>
              </a:solidFill>
              <a:effectLst/>
              <a:uFillTx/>
              <a:latin typeface="Times New Roman"/>
            </a:endParaRPr>
          </a:p>
        </p:txBody>
      </p:sp>
      <p:sp>
        <p:nvSpPr>
          <p:cNvPr id="61" name="PlaceHolder 4"/>
          <p:cNvSpPr>
            <a:spLocks noGrp="1"/>
          </p:cNvSpPr>
          <p:nvPr>
            <p:ph type="ftr" idx="32"/>
          </p:nvPr>
        </p:nvSpPr>
        <p:spPr>
          <a:xfrm>
            <a:off x="2271600" y="918216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&lt;zápatí&gt;</a:t>
            </a:r>
            <a:endParaRPr b="0" lang="cs-CZ" sz="1400" strike="noStrike" u="none">
              <a:solidFill>
                <a:srgbClr val="000000"/>
              </a:solidFill>
              <a:effectLst/>
              <a:uFillTx/>
              <a:latin typeface="Times New Roman"/>
            </a:endParaRPr>
          </a:p>
        </p:txBody>
      </p:sp>
      <p:sp>
        <p:nvSpPr>
          <p:cNvPr id="62" name="PlaceHolder 5"/>
          <p:cNvSpPr>
            <a:spLocks noGrp="1"/>
          </p:cNvSpPr>
          <p:nvPr>
            <p:ph type="sldNum" idx="33"/>
          </p:nvPr>
        </p:nvSpPr>
        <p:spPr>
          <a:xfrm>
            <a:off x="4843440" y="918216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E5B109D8-B731-4CBC-9C40-6155FA2F7C12}" type="slidenum">
              <a:rPr b="0" lang="cs-CZ" sz="670" strike="noStrike" u="none">
                <a:solidFill>
                  <a:schemeClr val="dk1">
                    <a:tint val="82000"/>
                  </a:schemeClr>
                </a:solidFill>
                <a:effectLst/>
                <a:uFillTx/>
                <a:latin typeface="Aptos"/>
              </a:rPr>
              <a:t>&lt;číslo&gt;</a:t>
            </a:fld>
            <a:endParaRPr b="0" lang="cs-CZ" sz="67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Porovnání">
    <p:bg>
      <p:bgPr>
        <a:solidFill>
          <a:srgbClr val="ffffff"/>
        </a:solid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472320" y="527400"/>
            <a:ext cx="5914080" cy="1914120"/>
          </a:xfrm>
          <a:prstGeom prst="rect">
            <a:avLst/>
          </a:prstGeom>
          <a:noFill/>
          <a:ln w="0">
            <a:noFill/>
          </a:ln>
        </p:spPr>
        <p:txBody>
          <a:bodyPr lIns="91440" rIns="91440" tIns="45720" bIns="45720" anchor="ctr">
            <a:noAutofit/>
          </a:bodyPr>
          <a:p>
            <a:pPr indent="0" defTabSz="914400">
              <a:lnSpc>
                <a:spcPct val="90000"/>
              </a:lnSpc>
              <a:buNone/>
              <a:tabLst>
                <a:tab algn="l" pos="0"/>
              </a:tabLst>
            </a:pPr>
            <a:r>
              <a:rPr b="0" lang="cs-CZ" sz="4400" strike="noStrike" u="none">
                <a:solidFill>
                  <a:schemeClr val="dk1"/>
                </a:solidFill>
                <a:effectLst/>
                <a:uFillTx/>
                <a:latin typeface="Aptos Display"/>
              </a:rPr>
              <a:t>Kliknutím lze upravit styl.</a:t>
            </a:r>
            <a:endParaRPr b="0" lang="cs-CZ" sz="4400" strike="noStrike" u="none">
              <a:solidFill>
                <a:srgbClr val="000000"/>
              </a:solidFill>
              <a:effectLst/>
              <a:uFillTx/>
              <a:latin typeface="Arial"/>
            </a:endParaRPr>
          </a:p>
        </p:txBody>
      </p:sp>
      <p:sp>
        <p:nvSpPr>
          <p:cNvPr id="9" name="PlaceHolder 2"/>
          <p:cNvSpPr>
            <a:spLocks noGrp="1"/>
          </p:cNvSpPr>
          <p:nvPr>
            <p:ph type="body"/>
          </p:nvPr>
        </p:nvSpPr>
        <p:spPr>
          <a:xfrm>
            <a:off x="472320" y="2428200"/>
            <a:ext cx="2900160" cy="1189080"/>
          </a:xfrm>
          <a:prstGeom prst="rect">
            <a:avLst/>
          </a:prstGeom>
          <a:noFill/>
          <a:ln w="0">
            <a:noFill/>
          </a:ln>
        </p:spPr>
        <p:txBody>
          <a:bodyPr lIns="91440" rIns="91440" tIns="45720" bIns="45720" anchor="b">
            <a:noAutofit/>
          </a:bodyPr>
          <a:p>
            <a:pPr indent="0" defTabSz="914400">
              <a:lnSpc>
                <a:spcPct val="90000"/>
              </a:lnSpc>
              <a:spcBef>
                <a:spcPts val="1001"/>
              </a:spcBef>
              <a:buNone/>
              <a:tabLst>
                <a:tab algn="l" pos="0"/>
              </a:tabLst>
            </a:pPr>
            <a:r>
              <a:rPr b="1" lang="cs-CZ" sz="1350" strike="noStrike" u="none">
                <a:solidFill>
                  <a:schemeClr val="dk1"/>
                </a:solidFill>
                <a:effectLst/>
                <a:uFillTx/>
                <a:latin typeface="Aptos"/>
              </a:rPr>
              <a:t>Kliknutím lze upravit styly předlohy textu.</a:t>
            </a:r>
            <a:endParaRPr b="0" lang="cs-CZ" sz="1350" strike="noStrike" u="none">
              <a:solidFill>
                <a:srgbClr val="000000"/>
              </a:solidFill>
              <a:effectLst/>
              <a:uFillTx/>
              <a:latin typeface="Arial"/>
            </a:endParaRPr>
          </a:p>
        </p:txBody>
      </p:sp>
      <p:sp>
        <p:nvSpPr>
          <p:cNvPr id="10" name="PlaceHolder 3"/>
          <p:cNvSpPr>
            <a:spLocks noGrp="1"/>
          </p:cNvSpPr>
          <p:nvPr>
            <p:ph type="body"/>
          </p:nvPr>
        </p:nvSpPr>
        <p:spPr>
          <a:xfrm>
            <a:off x="472320" y="3618720"/>
            <a:ext cx="2900160" cy="532188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cs-CZ" sz="2800" strike="noStrike" u="none">
                <a:solidFill>
                  <a:schemeClr val="dk1"/>
                </a:solidFill>
                <a:effectLst/>
                <a:uFillTx/>
                <a:latin typeface="Aptos"/>
              </a:rPr>
              <a:t>Kliknutím lze upravit styly předlohy textu.</a:t>
            </a:r>
            <a:endParaRPr b="0" lang="cs-CZ"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cs-CZ" sz="2400" strike="noStrike" u="none">
                <a:solidFill>
                  <a:schemeClr val="dk1"/>
                </a:solidFill>
                <a:effectLst/>
                <a:uFillTx/>
                <a:latin typeface="Aptos"/>
              </a:rPr>
              <a:t>Druhá úroveň</a:t>
            </a:r>
            <a:endParaRPr b="0" lang="cs-CZ"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cs-CZ" sz="2000" strike="noStrike" u="none">
                <a:solidFill>
                  <a:schemeClr val="dk1"/>
                </a:solidFill>
                <a:effectLst/>
                <a:uFillTx/>
                <a:latin typeface="Aptos"/>
              </a:rPr>
              <a:t>Třetí úroveň</a:t>
            </a:r>
            <a:endParaRPr b="0" lang="cs-CZ"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Čtvrtá úroveň</a:t>
            </a:r>
            <a:endParaRPr b="0" lang="cs-CZ"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Pátá úroveň</a:t>
            </a:r>
            <a:endParaRPr b="0" lang="cs-CZ" sz="1800" strike="noStrike" u="none">
              <a:solidFill>
                <a:srgbClr val="000000"/>
              </a:solidFill>
              <a:effectLst/>
              <a:uFillTx/>
              <a:latin typeface="Arial"/>
            </a:endParaRPr>
          </a:p>
        </p:txBody>
      </p:sp>
      <p:sp>
        <p:nvSpPr>
          <p:cNvPr id="11" name="PlaceHolder 4"/>
          <p:cNvSpPr>
            <a:spLocks noGrp="1"/>
          </p:cNvSpPr>
          <p:nvPr>
            <p:ph type="body"/>
          </p:nvPr>
        </p:nvSpPr>
        <p:spPr>
          <a:xfrm>
            <a:off x="3471840" y="2428200"/>
            <a:ext cx="2914560" cy="1189080"/>
          </a:xfrm>
          <a:prstGeom prst="rect">
            <a:avLst/>
          </a:prstGeom>
          <a:noFill/>
          <a:ln w="0">
            <a:noFill/>
          </a:ln>
        </p:spPr>
        <p:txBody>
          <a:bodyPr lIns="91440" rIns="91440" tIns="45720" bIns="45720" anchor="b">
            <a:noAutofit/>
          </a:bodyPr>
          <a:p>
            <a:pPr indent="0" defTabSz="914400">
              <a:lnSpc>
                <a:spcPct val="90000"/>
              </a:lnSpc>
              <a:spcBef>
                <a:spcPts val="1001"/>
              </a:spcBef>
              <a:buNone/>
              <a:tabLst>
                <a:tab algn="l" pos="0"/>
              </a:tabLst>
            </a:pPr>
            <a:r>
              <a:rPr b="1" lang="cs-CZ" sz="1350" strike="noStrike" u="none">
                <a:solidFill>
                  <a:schemeClr val="dk1"/>
                </a:solidFill>
                <a:effectLst/>
                <a:uFillTx/>
                <a:latin typeface="Aptos"/>
              </a:rPr>
              <a:t>Kliknutím lze upravit styly předlohy textu.</a:t>
            </a:r>
            <a:endParaRPr b="0" lang="cs-CZ" sz="1350" strike="noStrike" u="none">
              <a:solidFill>
                <a:srgbClr val="000000"/>
              </a:solidFill>
              <a:effectLst/>
              <a:uFillTx/>
              <a:latin typeface="Arial"/>
            </a:endParaRPr>
          </a:p>
        </p:txBody>
      </p:sp>
      <p:sp>
        <p:nvSpPr>
          <p:cNvPr id="12" name="PlaceHolder 5"/>
          <p:cNvSpPr>
            <a:spLocks noGrp="1"/>
          </p:cNvSpPr>
          <p:nvPr>
            <p:ph type="body"/>
          </p:nvPr>
        </p:nvSpPr>
        <p:spPr>
          <a:xfrm>
            <a:off x="3471840" y="3618720"/>
            <a:ext cx="2914560" cy="532188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cs-CZ" sz="2800" strike="noStrike" u="none">
                <a:solidFill>
                  <a:schemeClr val="dk1"/>
                </a:solidFill>
                <a:effectLst/>
                <a:uFillTx/>
                <a:latin typeface="Aptos"/>
              </a:rPr>
              <a:t>Kliknutím lze upravit styly předlohy textu.</a:t>
            </a:r>
            <a:endParaRPr b="0" lang="cs-CZ"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cs-CZ" sz="2400" strike="noStrike" u="none">
                <a:solidFill>
                  <a:schemeClr val="dk1"/>
                </a:solidFill>
                <a:effectLst/>
                <a:uFillTx/>
                <a:latin typeface="Aptos"/>
              </a:rPr>
              <a:t>Druhá úroveň</a:t>
            </a:r>
            <a:endParaRPr b="0" lang="cs-CZ"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cs-CZ" sz="2000" strike="noStrike" u="none">
                <a:solidFill>
                  <a:schemeClr val="dk1"/>
                </a:solidFill>
                <a:effectLst/>
                <a:uFillTx/>
                <a:latin typeface="Aptos"/>
              </a:rPr>
              <a:t>Třetí úroveň</a:t>
            </a:r>
            <a:endParaRPr b="0" lang="cs-CZ"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Čtvrtá úroveň</a:t>
            </a:r>
            <a:endParaRPr b="0" lang="cs-CZ"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Pátá úroveň</a:t>
            </a:r>
            <a:endParaRPr b="0" lang="cs-CZ" sz="1800" strike="noStrike" u="none">
              <a:solidFill>
                <a:srgbClr val="000000"/>
              </a:solidFill>
              <a:effectLst/>
              <a:uFillTx/>
              <a:latin typeface="Arial"/>
            </a:endParaRPr>
          </a:p>
        </p:txBody>
      </p:sp>
      <p:sp>
        <p:nvSpPr>
          <p:cNvPr id="13" name="PlaceHolder 6"/>
          <p:cNvSpPr>
            <a:spLocks noGrp="1"/>
          </p:cNvSpPr>
          <p:nvPr>
            <p:ph type="dt" idx="4"/>
          </p:nvPr>
        </p:nvSpPr>
        <p:spPr>
          <a:xfrm>
            <a:off x="471600" y="918216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&lt;datum/čas&gt;</a:t>
            </a:r>
            <a:endParaRPr b="0" lang="cs-CZ" sz="670" strike="noStrike" u="none">
              <a:solidFill>
                <a:srgbClr val="000000"/>
              </a:solidFill>
              <a:effectLst/>
              <a:uFillTx/>
              <a:latin typeface="Times New Roman"/>
            </a:endParaRPr>
          </a:p>
        </p:txBody>
      </p:sp>
      <p:sp>
        <p:nvSpPr>
          <p:cNvPr id="14" name="PlaceHolder 7"/>
          <p:cNvSpPr>
            <a:spLocks noGrp="1"/>
          </p:cNvSpPr>
          <p:nvPr>
            <p:ph type="ftr" idx="5"/>
          </p:nvPr>
        </p:nvSpPr>
        <p:spPr>
          <a:xfrm>
            <a:off x="2271600" y="918216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&lt;zápatí&gt;</a:t>
            </a:r>
            <a:endParaRPr b="0" lang="cs-CZ" sz="1400" strike="noStrike" u="none">
              <a:solidFill>
                <a:srgbClr val="000000"/>
              </a:solidFill>
              <a:effectLst/>
              <a:uFillTx/>
              <a:latin typeface="Times New Roman"/>
            </a:endParaRPr>
          </a:p>
        </p:txBody>
      </p:sp>
      <p:sp>
        <p:nvSpPr>
          <p:cNvPr id="15" name="PlaceHolder 8"/>
          <p:cNvSpPr>
            <a:spLocks noGrp="1"/>
          </p:cNvSpPr>
          <p:nvPr>
            <p:ph type="sldNum" idx="6"/>
          </p:nvPr>
        </p:nvSpPr>
        <p:spPr>
          <a:xfrm>
            <a:off x="4843440" y="918216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B5E1C9AC-3CCF-4EC4-B5CB-1C816261E51F}" type="slidenum">
              <a:rPr b="0" lang="cs-CZ" sz="670" strike="noStrike" u="none">
                <a:solidFill>
                  <a:schemeClr val="dk1">
                    <a:tint val="82000"/>
                  </a:schemeClr>
                </a:solidFill>
                <a:effectLst/>
                <a:uFillTx/>
                <a:latin typeface="Aptos"/>
              </a:rPr>
              <a:t>&lt;číslo&gt;</a:t>
            </a:fld>
            <a:endParaRPr b="0" lang="cs-CZ" sz="67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Pouze nadpis">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471600" y="527400"/>
            <a:ext cx="5914080" cy="1914120"/>
          </a:xfrm>
          <a:prstGeom prst="rect">
            <a:avLst/>
          </a:prstGeom>
          <a:noFill/>
          <a:ln w="0">
            <a:noFill/>
          </a:ln>
        </p:spPr>
        <p:txBody>
          <a:bodyPr lIns="91440" rIns="91440" tIns="45720" bIns="45720" anchor="ctr">
            <a:noAutofit/>
          </a:bodyPr>
          <a:p>
            <a:pPr indent="0" defTabSz="914400">
              <a:lnSpc>
                <a:spcPct val="90000"/>
              </a:lnSpc>
              <a:buNone/>
              <a:tabLst>
                <a:tab algn="l" pos="0"/>
              </a:tabLst>
            </a:pPr>
            <a:r>
              <a:rPr b="0" lang="cs-CZ" sz="4400" strike="noStrike" u="none">
                <a:solidFill>
                  <a:schemeClr val="dk1"/>
                </a:solidFill>
                <a:effectLst/>
                <a:uFillTx/>
                <a:latin typeface="Aptos Display"/>
              </a:rPr>
              <a:t>Kliknutím lze upravit styl.</a:t>
            </a:r>
            <a:endParaRPr b="0" lang="cs-CZ" sz="4400" strike="noStrike" u="none">
              <a:solidFill>
                <a:srgbClr val="000000"/>
              </a:solidFill>
              <a:effectLst/>
              <a:uFillTx/>
              <a:latin typeface="Arial"/>
            </a:endParaRPr>
          </a:p>
        </p:txBody>
      </p:sp>
      <p:sp>
        <p:nvSpPr>
          <p:cNvPr id="17" name="PlaceHolder 2"/>
          <p:cNvSpPr>
            <a:spLocks noGrp="1"/>
          </p:cNvSpPr>
          <p:nvPr>
            <p:ph type="dt" idx="7"/>
          </p:nvPr>
        </p:nvSpPr>
        <p:spPr>
          <a:xfrm>
            <a:off x="471600" y="918216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&lt;datum/čas&gt;</a:t>
            </a:r>
            <a:endParaRPr b="0" lang="cs-CZ" sz="670" strike="noStrike" u="none">
              <a:solidFill>
                <a:srgbClr val="000000"/>
              </a:solidFill>
              <a:effectLst/>
              <a:uFillTx/>
              <a:latin typeface="Times New Roman"/>
            </a:endParaRPr>
          </a:p>
        </p:txBody>
      </p:sp>
      <p:sp>
        <p:nvSpPr>
          <p:cNvPr id="18" name="PlaceHolder 3"/>
          <p:cNvSpPr>
            <a:spLocks noGrp="1"/>
          </p:cNvSpPr>
          <p:nvPr>
            <p:ph type="ftr" idx="8"/>
          </p:nvPr>
        </p:nvSpPr>
        <p:spPr>
          <a:xfrm>
            <a:off x="2271600" y="918216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&lt;zápatí&gt;</a:t>
            </a:r>
            <a:endParaRPr b="0" lang="cs-CZ" sz="1400" strike="noStrike" u="none">
              <a:solidFill>
                <a:srgbClr val="000000"/>
              </a:solidFill>
              <a:effectLst/>
              <a:uFillTx/>
              <a:latin typeface="Times New Roman"/>
            </a:endParaRPr>
          </a:p>
        </p:txBody>
      </p:sp>
      <p:sp>
        <p:nvSpPr>
          <p:cNvPr id="19" name="PlaceHolder 4"/>
          <p:cNvSpPr>
            <a:spLocks noGrp="1"/>
          </p:cNvSpPr>
          <p:nvPr>
            <p:ph type="sldNum" idx="9"/>
          </p:nvPr>
        </p:nvSpPr>
        <p:spPr>
          <a:xfrm>
            <a:off x="4843440" y="918216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D6703CA3-40EF-4120-AD5A-6F4ADFDDD811}" type="slidenum">
              <a:rPr b="0" lang="cs-CZ" sz="670" strike="noStrike" u="none">
                <a:solidFill>
                  <a:schemeClr val="dk1">
                    <a:tint val="82000"/>
                  </a:schemeClr>
                </a:solidFill>
                <a:effectLst/>
                <a:uFillTx/>
                <a:latin typeface="Aptos"/>
              </a:rPr>
              <a:t>&lt;číslo&gt;</a:t>
            </a:fld>
            <a:endParaRPr b="0" lang="cs-CZ" sz="670" strike="noStrike" u="none">
              <a:solidFill>
                <a:srgbClr val="000000"/>
              </a:solidFill>
              <a:effectLst/>
              <a:uFillTx/>
              <a:latin typeface="Times New Roman"/>
            </a:endParaRPr>
          </a:p>
        </p:txBody>
      </p:sp>
      <p:sp>
        <p:nvSpPr>
          <p:cNvPr id="20" name="PlaceHolder 5"/>
          <p:cNvSpPr>
            <a:spLocks noGrp="1"/>
          </p:cNvSpPr>
          <p:nvPr>
            <p:ph type="body"/>
          </p:nvPr>
        </p:nvSpPr>
        <p:spPr>
          <a:xfrm>
            <a:off x="342720" y="2318040"/>
            <a:ext cx="6171840" cy="57456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cs-CZ" sz="3200" strike="noStrike" u="none">
                <a:solidFill>
                  <a:srgbClr val="000000"/>
                </a:solidFill>
                <a:effectLst/>
                <a:uFillTx/>
                <a:latin typeface="Arial"/>
              </a:rPr>
              <a:t>Klikněte pro úpravu formátu textu osnovy</a:t>
            </a:r>
            <a:endParaRPr b="0" lang="cs-CZ" sz="32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cs-CZ" sz="2800" strike="noStrike" u="none">
                <a:solidFill>
                  <a:srgbClr val="000000"/>
                </a:solidFill>
                <a:effectLst/>
                <a:uFillTx/>
                <a:latin typeface="Arial"/>
              </a:rPr>
              <a:t>Druhá úroveň</a:t>
            </a:r>
            <a:endParaRPr b="0" lang="cs-CZ" sz="2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cs-CZ" sz="2400" strike="noStrike" u="none">
                <a:solidFill>
                  <a:srgbClr val="000000"/>
                </a:solidFill>
                <a:effectLst/>
                <a:uFillTx/>
                <a:latin typeface="Arial"/>
              </a:rPr>
              <a:t>Třetí úroveň</a:t>
            </a:r>
            <a:endParaRPr b="0" lang="cs-CZ" sz="24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cs-CZ" sz="2000" strike="noStrike" u="none">
                <a:solidFill>
                  <a:srgbClr val="000000"/>
                </a:solidFill>
                <a:effectLst/>
                <a:uFillTx/>
                <a:latin typeface="Arial"/>
              </a:rPr>
              <a:t>Čtvrtá úroveň osnovy</a:t>
            </a:r>
            <a:endParaRPr b="0" lang="cs-CZ" sz="20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cs-CZ" sz="2000" strike="noStrike" u="none">
                <a:solidFill>
                  <a:srgbClr val="000000"/>
                </a:solidFill>
                <a:effectLst/>
                <a:uFillTx/>
                <a:latin typeface="Arial"/>
              </a:rPr>
              <a:t>Pátá úroveň osnovy</a:t>
            </a:r>
            <a:endParaRPr b="0" lang="cs-CZ" sz="20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cs-CZ" sz="2000" strike="noStrike" u="none">
                <a:solidFill>
                  <a:srgbClr val="000000"/>
                </a:solidFill>
                <a:effectLst/>
                <a:uFillTx/>
                <a:latin typeface="Arial"/>
              </a:rPr>
              <a:t>Šestá úroveň</a:t>
            </a:r>
            <a:endParaRPr b="0" lang="cs-CZ" sz="20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cs-CZ" sz="2000" strike="noStrike" u="none">
                <a:solidFill>
                  <a:srgbClr val="000000"/>
                </a:solidFill>
                <a:effectLst/>
                <a:uFillTx/>
                <a:latin typeface="Arial"/>
              </a:rPr>
              <a:t>Sedmá úroveň</a:t>
            </a:r>
            <a:endParaRPr b="0" lang="cs-CZ" sz="2000" strike="noStrike" u="none">
              <a:solidFill>
                <a:srgbClr val="000000"/>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Prázdný">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dt" idx="10"/>
          </p:nvPr>
        </p:nvSpPr>
        <p:spPr>
          <a:xfrm>
            <a:off x="471600" y="918216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&lt;datum/čas&gt;</a:t>
            </a:r>
            <a:endParaRPr b="0" lang="cs-CZ" sz="670" strike="noStrike" u="none">
              <a:solidFill>
                <a:srgbClr val="000000"/>
              </a:solidFill>
              <a:effectLst/>
              <a:uFillTx/>
              <a:latin typeface="Times New Roman"/>
            </a:endParaRPr>
          </a:p>
        </p:txBody>
      </p:sp>
      <p:sp>
        <p:nvSpPr>
          <p:cNvPr id="22" name="PlaceHolder 2"/>
          <p:cNvSpPr>
            <a:spLocks noGrp="1"/>
          </p:cNvSpPr>
          <p:nvPr>
            <p:ph type="ftr" idx="11"/>
          </p:nvPr>
        </p:nvSpPr>
        <p:spPr>
          <a:xfrm>
            <a:off x="2271600" y="918216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&lt;zápatí&gt;</a:t>
            </a:r>
            <a:endParaRPr b="0" lang="cs-CZ" sz="1400" strike="noStrike" u="none">
              <a:solidFill>
                <a:srgbClr val="000000"/>
              </a:solidFill>
              <a:effectLst/>
              <a:uFillTx/>
              <a:latin typeface="Times New Roman"/>
            </a:endParaRPr>
          </a:p>
        </p:txBody>
      </p:sp>
      <p:sp>
        <p:nvSpPr>
          <p:cNvPr id="23" name="PlaceHolder 3"/>
          <p:cNvSpPr>
            <a:spLocks noGrp="1"/>
          </p:cNvSpPr>
          <p:nvPr>
            <p:ph type="sldNum" idx="12"/>
          </p:nvPr>
        </p:nvSpPr>
        <p:spPr>
          <a:xfrm>
            <a:off x="4843440" y="918216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F938457A-527D-4FAA-AA4F-89E06CE857CB}" type="slidenum">
              <a:rPr b="0" lang="cs-CZ" sz="670" strike="noStrike" u="none">
                <a:solidFill>
                  <a:schemeClr val="dk1">
                    <a:tint val="82000"/>
                  </a:schemeClr>
                </a:solidFill>
                <a:effectLst/>
                <a:uFillTx/>
                <a:latin typeface="Aptos"/>
              </a:rPr>
              <a:t>&lt;číslo&gt;</a:t>
            </a:fld>
            <a:endParaRPr b="0" lang="cs-CZ" sz="670" strike="noStrike" u="none">
              <a:solidFill>
                <a:srgbClr val="000000"/>
              </a:solidFill>
              <a:effectLst/>
              <a:uFillTx/>
              <a:latin typeface="Times New Roman"/>
            </a:endParaRPr>
          </a:p>
        </p:txBody>
      </p:sp>
      <p:sp>
        <p:nvSpPr>
          <p:cNvPr id="24" name="PlaceHolder 4"/>
          <p:cNvSpPr>
            <a:spLocks noGrp="1"/>
          </p:cNvSpPr>
          <p:nvPr>
            <p:ph type="title"/>
          </p:nvPr>
        </p:nvSpPr>
        <p:spPr>
          <a:xfrm>
            <a:off x="342720" y="395280"/>
            <a:ext cx="6171840" cy="1653840"/>
          </a:xfrm>
          <a:prstGeom prst="rect">
            <a:avLst/>
          </a:prstGeom>
          <a:noFill/>
          <a:ln w="0">
            <a:noFill/>
          </a:ln>
        </p:spPr>
        <p:txBody>
          <a:bodyPr lIns="0" rIns="0" tIns="0" bIns="0" anchor="ctr">
            <a:noAutofit/>
          </a:bodyPr>
          <a:p>
            <a:pPr indent="0" algn="ctr">
              <a:buNone/>
            </a:pPr>
            <a:r>
              <a:rPr b="0" lang="cs-CZ" sz="4400" strike="noStrike" u="none">
                <a:solidFill>
                  <a:srgbClr val="000000"/>
                </a:solidFill>
                <a:effectLst/>
                <a:uFillTx/>
                <a:latin typeface="Arial"/>
              </a:rPr>
              <a:t>Klikněte pro úpravu formátu textu nadpisu</a:t>
            </a:r>
            <a:endParaRPr b="0" lang="cs-CZ" sz="4400" strike="noStrike" u="none">
              <a:solidFill>
                <a:srgbClr val="000000"/>
              </a:solidFill>
              <a:effectLst/>
              <a:uFillTx/>
              <a:latin typeface="Arial"/>
            </a:endParaRPr>
          </a:p>
        </p:txBody>
      </p:sp>
      <p:sp>
        <p:nvSpPr>
          <p:cNvPr id="25" name="PlaceHolder 5"/>
          <p:cNvSpPr>
            <a:spLocks noGrp="1"/>
          </p:cNvSpPr>
          <p:nvPr>
            <p:ph type="body"/>
          </p:nvPr>
        </p:nvSpPr>
        <p:spPr>
          <a:xfrm>
            <a:off x="342720" y="2318040"/>
            <a:ext cx="6171840" cy="57456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cs-CZ" sz="3200" strike="noStrike" u="none">
                <a:solidFill>
                  <a:srgbClr val="000000"/>
                </a:solidFill>
                <a:effectLst/>
                <a:uFillTx/>
                <a:latin typeface="Arial"/>
              </a:rPr>
              <a:t>Klikněte pro úpravu formátu textu osnovy</a:t>
            </a:r>
            <a:endParaRPr b="0" lang="cs-CZ" sz="32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cs-CZ" sz="2800" strike="noStrike" u="none">
                <a:solidFill>
                  <a:srgbClr val="000000"/>
                </a:solidFill>
                <a:effectLst/>
                <a:uFillTx/>
                <a:latin typeface="Arial"/>
              </a:rPr>
              <a:t>Druhá úroveň</a:t>
            </a:r>
            <a:endParaRPr b="0" lang="cs-CZ" sz="2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cs-CZ" sz="2400" strike="noStrike" u="none">
                <a:solidFill>
                  <a:srgbClr val="000000"/>
                </a:solidFill>
                <a:effectLst/>
                <a:uFillTx/>
                <a:latin typeface="Arial"/>
              </a:rPr>
              <a:t>Třetí úroveň</a:t>
            </a:r>
            <a:endParaRPr b="0" lang="cs-CZ" sz="24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cs-CZ" sz="2000" strike="noStrike" u="none">
                <a:solidFill>
                  <a:srgbClr val="000000"/>
                </a:solidFill>
                <a:effectLst/>
                <a:uFillTx/>
                <a:latin typeface="Arial"/>
              </a:rPr>
              <a:t>Čtvrtá úroveň osnovy</a:t>
            </a:r>
            <a:endParaRPr b="0" lang="cs-CZ" sz="20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cs-CZ" sz="2000" strike="noStrike" u="none">
                <a:solidFill>
                  <a:srgbClr val="000000"/>
                </a:solidFill>
                <a:effectLst/>
                <a:uFillTx/>
                <a:latin typeface="Arial"/>
              </a:rPr>
              <a:t>Pátá úroveň osnovy</a:t>
            </a:r>
            <a:endParaRPr b="0" lang="cs-CZ" sz="20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cs-CZ" sz="2000" strike="noStrike" u="none">
                <a:solidFill>
                  <a:srgbClr val="000000"/>
                </a:solidFill>
                <a:effectLst/>
                <a:uFillTx/>
                <a:latin typeface="Arial"/>
              </a:rPr>
              <a:t>Šestá úroveň</a:t>
            </a:r>
            <a:endParaRPr b="0" lang="cs-CZ" sz="20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cs-CZ" sz="2000" strike="noStrike" u="none">
                <a:solidFill>
                  <a:srgbClr val="000000"/>
                </a:solidFill>
                <a:effectLst/>
                <a:uFillTx/>
                <a:latin typeface="Arial"/>
              </a:rPr>
              <a:t>Sedmá úroveň</a:t>
            </a:r>
            <a:endParaRPr b="0" lang="cs-CZ" sz="2000" strike="noStrike" u="none">
              <a:solidFill>
                <a:srgbClr val="000000"/>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Obsah s titulkem">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472320" y="660240"/>
            <a:ext cx="2210760" cy="2310840"/>
          </a:xfrm>
          <a:prstGeom prst="rect">
            <a:avLst/>
          </a:prstGeom>
          <a:noFill/>
          <a:ln w="0">
            <a:noFill/>
          </a:ln>
        </p:spPr>
        <p:txBody>
          <a:bodyPr lIns="91440" rIns="91440" tIns="45720" bIns="45720" anchor="b">
            <a:noAutofit/>
          </a:bodyPr>
          <a:p>
            <a:pPr indent="0" defTabSz="914400">
              <a:lnSpc>
                <a:spcPct val="90000"/>
              </a:lnSpc>
              <a:buNone/>
              <a:tabLst>
                <a:tab algn="l" pos="0"/>
              </a:tabLst>
            </a:pPr>
            <a:r>
              <a:rPr b="0" lang="cs-CZ" sz="1800" strike="noStrike" u="none">
                <a:solidFill>
                  <a:schemeClr val="dk1"/>
                </a:solidFill>
                <a:effectLst/>
                <a:uFillTx/>
                <a:latin typeface="Aptos Display"/>
              </a:rPr>
              <a:t>Kliknutím lze upravit styl.</a:t>
            </a:r>
            <a:endParaRPr b="0" lang="cs-CZ" sz="1800" strike="noStrike" u="none">
              <a:solidFill>
                <a:srgbClr val="000000"/>
              </a:solidFill>
              <a:effectLst/>
              <a:uFillTx/>
              <a:latin typeface="Arial"/>
            </a:endParaRPr>
          </a:p>
        </p:txBody>
      </p:sp>
      <p:sp>
        <p:nvSpPr>
          <p:cNvPr id="27" name="PlaceHolder 2"/>
          <p:cNvSpPr>
            <a:spLocks noGrp="1"/>
          </p:cNvSpPr>
          <p:nvPr>
            <p:ph type="body"/>
          </p:nvPr>
        </p:nvSpPr>
        <p:spPr>
          <a:xfrm>
            <a:off x="2915640" y="1426320"/>
            <a:ext cx="3470760" cy="703944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cs-CZ" sz="1800" strike="noStrike" u="none">
                <a:solidFill>
                  <a:schemeClr val="dk1"/>
                </a:solidFill>
                <a:effectLst/>
                <a:uFillTx/>
                <a:latin typeface="Aptos"/>
              </a:rPr>
              <a:t>Kliknutím lze upravit styly předlohy textu.</a:t>
            </a:r>
            <a:endParaRPr b="0" lang="cs-CZ" sz="1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cs-CZ" sz="1580" strike="noStrike" u="none">
                <a:solidFill>
                  <a:schemeClr val="dk1"/>
                </a:solidFill>
                <a:effectLst/>
                <a:uFillTx/>
                <a:latin typeface="Aptos"/>
              </a:rPr>
              <a:t>Druhá úroveň</a:t>
            </a:r>
            <a:endParaRPr b="0" lang="cs-CZ" sz="158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cs-CZ" sz="1350" strike="noStrike" u="none">
                <a:solidFill>
                  <a:schemeClr val="dk1"/>
                </a:solidFill>
                <a:effectLst/>
                <a:uFillTx/>
                <a:latin typeface="Aptos"/>
              </a:rPr>
              <a:t>Třetí úroveň</a:t>
            </a:r>
            <a:endParaRPr b="0" lang="cs-CZ" sz="135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cs-CZ" sz="1130" strike="noStrike" u="none">
                <a:solidFill>
                  <a:schemeClr val="dk1"/>
                </a:solidFill>
                <a:effectLst/>
                <a:uFillTx/>
                <a:latin typeface="Aptos"/>
              </a:rPr>
              <a:t>Čtvrtá úroveň</a:t>
            </a:r>
            <a:endParaRPr b="0" lang="cs-CZ" sz="113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cs-CZ" sz="1130" strike="noStrike" u="none">
                <a:solidFill>
                  <a:schemeClr val="dk1"/>
                </a:solidFill>
                <a:effectLst/>
                <a:uFillTx/>
                <a:latin typeface="Aptos"/>
              </a:rPr>
              <a:t>Pátá úroveň</a:t>
            </a:r>
            <a:endParaRPr b="0" lang="cs-CZ" sz="1130" strike="noStrike" u="none">
              <a:solidFill>
                <a:srgbClr val="000000"/>
              </a:solidFill>
              <a:effectLst/>
              <a:uFillTx/>
              <a:latin typeface="Arial"/>
            </a:endParaRPr>
          </a:p>
        </p:txBody>
      </p:sp>
      <p:sp>
        <p:nvSpPr>
          <p:cNvPr id="28" name="PlaceHolder 3"/>
          <p:cNvSpPr>
            <a:spLocks noGrp="1"/>
          </p:cNvSpPr>
          <p:nvPr>
            <p:ph type="body"/>
          </p:nvPr>
        </p:nvSpPr>
        <p:spPr>
          <a:xfrm>
            <a:off x="472320" y="2971800"/>
            <a:ext cx="2210760" cy="550512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cs-CZ" sz="900" strike="noStrike" u="none">
                <a:solidFill>
                  <a:schemeClr val="dk1"/>
                </a:solidFill>
                <a:effectLst/>
                <a:uFillTx/>
                <a:latin typeface="Aptos"/>
              </a:rPr>
              <a:t>Kliknutím lze upravit styly předlohy textu.</a:t>
            </a:r>
            <a:endParaRPr b="0" lang="cs-CZ" sz="900" strike="noStrike" u="none">
              <a:solidFill>
                <a:srgbClr val="000000"/>
              </a:solidFill>
              <a:effectLst/>
              <a:uFillTx/>
              <a:latin typeface="Arial"/>
            </a:endParaRPr>
          </a:p>
        </p:txBody>
      </p:sp>
      <p:sp>
        <p:nvSpPr>
          <p:cNvPr id="29" name="PlaceHolder 4"/>
          <p:cNvSpPr>
            <a:spLocks noGrp="1"/>
          </p:cNvSpPr>
          <p:nvPr>
            <p:ph type="dt" idx="13"/>
          </p:nvPr>
        </p:nvSpPr>
        <p:spPr>
          <a:xfrm>
            <a:off x="471600" y="918216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&lt;datum/čas&gt;</a:t>
            </a:r>
            <a:endParaRPr b="0" lang="cs-CZ" sz="670" strike="noStrike" u="none">
              <a:solidFill>
                <a:srgbClr val="000000"/>
              </a:solidFill>
              <a:effectLst/>
              <a:uFillTx/>
              <a:latin typeface="Times New Roman"/>
            </a:endParaRPr>
          </a:p>
        </p:txBody>
      </p:sp>
      <p:sp>
        <p:nvSpPr>
          <p:cNvPr id="30" name="PlaceHolder 5"/>
          <p:cNvSpPr>
            <a:spLocks noGrp="1"/>
          </p:cNvSpPr>
          <p:nvPr>
            <p:ph type="ftr" idx="14"/>
          </p:nvPr>
        </p:nvSpPr>
        <p:spPr>
          <a:xfrm>
            <a:off x="2271600" y="918216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&lt;zápatí&gt;</a:t>
            </a:r>
            <a:endParaRPr b="0" lang="cs-CZ" sz="1400" strike="noStrike" u="none">
              <a:solidFill>
                <a:srgbClr val="000000"/>
              </a:solidFill>
              <a:effectLst/>
              <a:uFillTx/>
              <a:latin typeface="Times New Roman"/>
            </a:endParaRPr>
          </a:p>
        </p:txBody>
      </p:sp>
      <p:sp>
        <p:nvSpPr>
          <p:cNvPr id="31" name="PlaceHolder 6"/>
          <p:cNvSpPr>
            <a:spLocks noGrp="1"/>
          </p:cNvSpPr>
          <p:nvPr>
            <p:ph type="sldNum" idx="15"/>
          </p:nvPr>
        </p:nvSpPr>
        <p:spPr>
          <a:xfrm>
            <a:off x="4843440" y="918216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F90DBDF4-4883-41FB-953D-306216302726}" type="slidenum">
              <a:rPr b="0" lang="cs-CZ" sz="670" strike="noStrike" u="none">
                <a:solidFill>
                  <a:schemeClr val="dk1">
                    <a:tint val="82000"/>
                  </a:schemeClr>
                </a:solidFill>
                <a:effectLst/>
                <a:uFillTx/>
                <a:latin typeface="Aptos"/>
              </a:rPr>
              <a:t>&lt;číslo&gt;</a:t>
            </a:fld>
            <a:endParaRPr b="0" lang="cs-CZ" sz="670" strike="noStrike" u="none">
              <a:solidFill>
                <a:srgbClr val="000000"/>
              </a:solidFill>
              <a:effectLst/>
              <a:uFillTx/>
              <a:latin typeface="Times New Roman"/>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Obrázek s titulkem">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472320" y="660240"/>
            <a:ext cx="2210760" cy="2310840"/>
          </a:xfrm>
          <a:prstGeom prst="rect">
            <a:avLst/>
          </a:prstGeom>
          <a:noFill/>
          <a:ln w="0">
            <a:noFill/>
          </a:ln>
        </p:spPr>
        <p:txBody>
          <a:bodyPr lIns="91440" rIns="91440" tIns="45720" bIns="45720" anchor="b">
            <a:noAutofit/>
          </a:bodyPr>
          <a:p>
            <a:pPr indent="0" defTabSz="914400">
              <a:lnSpc>
                <a:spcPct val="90000"/>
              </a:lnSpc>
              <a:buNone/>
              <a:tabLst>
                <a:tab algn="l" pos="0"/>
              </a:tabLst>
            </a:pPr>
            <a:r>
              <a:rPr b="0" lang="cs-CZ" sz="1800" strike="noStrike" u="none">
                <a:solidFill>
                  <a:schemeClr val="dk1"/>
                </a:solidFill>
                <a:effectLst/>
                <a:uFillTx/>
                <a:latin typeface="Aptos Display"/>
              </a:rPr>
              <a:t>Kliknutím lze upravit styl.</a:t>
            </a:r>
            <a:endParaRPr b="0" lang="cs-CZ" sz="1800" strike="noStrike" u="none">
              <a:solidFill>
                <a:srgbClr val="000000"/>
              </a:solidFill>
              <a:effectLst/>
              <a:uFillTx/>
              <a:latin typeface="Arial"/>
            </a:endParaRPr>
          </a:p>
        </p:txBody>
      </p:sp>
      <p:sp>
        <p:nvSpPr>
          <p:cNvPr id="33" name="PlaceHolder 2"/>
          <p:cNvSpPr>
            <a:spLocks noGrp="1"/>
          </p:cNvSpPr>
          <p:nvPr>
            <p:ph type="body"/>
          </p:nvPr>
        </p:nvSpPr>
        <p:spPr>
          <a:xfrm>
            <a:off x="2915640" y="1426320"/>
            <a:ext cx="3470760" cy="7039440"/>
          </a:xfrm>
          <a:prstGeom prst="rect">
            <a:avLst/>
          </a:prstGeom>
          <a:noFill/>
          <a:ln w="0">
            <a:noFill/>
          </a:ln>
        </p:spPr>
        <p:txBody>
          <a:bodyPr lIns="90000" rIns="90000" tIns="45000" bIns="45000" anchor="t">
            <a:noAutofit/>
          </a:bodyPr>
          <a:p>
            <a:pPr marL="432000" indent="-324000">
              <a:lnSpc>
                <a:spcPct val="90000"/>
              </a:lnSpc>
              <a:spcBef>
                <a:spcPts val="1417"/>
              </a:spcBef>
              <a:buClr>
                <a:srgbClr val="000000"/>
              </a:buClr>
              <a:buSzPct val="45000"/>
              <a:buFont typeface="Wingdings" charset="2"/>
              <a:buChar char=""/>
            </a:pPr>
            <a:r>
              <a:rPr b="0" lang="cs-CZ" sz="1800" strike="noStrike" u="none">
                <a:solidFill>
                  <a:schemeClr val="dk1"/>
                </a:solidFill>
                <a:effectLst/>
                <a:uFillTx/>
                <a:latin typeface="Aptos"/>
              </a:rPr>
              <a:t>Klikněte pro úpravu formátu textu osnovy</a:t>
            </a:r>
            <a:endParaRPr b="0" lang="cs-CZ" sz="1800" strike="noStrike" u="none">
              <a:solidFill>
                <a:srgbClr val="000000"/>
              </a:solidFill>
              <a:effectLst/>
              <a:uFillTx/>
              <a:latin typeface="Arial"/>
            </a:endParaRPr>
          </a:p>
          <a:p>
            <a:pPr lvl="1" marL="864000" indent="-324000">
              <a:lnSpc>
                <a:spcPct val="90000"/>
              </a:lnSpc>
              <a:spcBef>
                <a:spcPts val="1134"/>
              </a:spcBef>
              <a:buClr>
                <a:srgbClr val="000000"/>
              </a:buClr>
              <a:buSzPct val="75000"/>
              <a:buFont typeface="Symbol" charset="2"/>
              <a:buChar char=""/>
            </a:pPr>
            <a:r>
              <a:rPr b="0" lang="cs-CZ" sz="1800" strike="noStrike" u="none">
                <a:solidFill>
                  <a:schemeClr val="dk1"/>
                </a:solidFill>
                <a:effectLst/>
                <a:uFillTx/>
                <a:latin typeface="Aptos"/>
              </a:rPr>
              <a:t>Druhá úroveň</a:t>
            </a:r>
            <a:endParaRPr b="0" lang="cs-CZ" sz="1800" strike="noStrike" u="none">
              <a:solidFill>
                <a:srgbClr val="000000"/>
              </a:solidFill>
              <a:effectLst/>
              <a:uFillTx/>
              <a:latin typeface="Arial"/>
            </a:endParaRPr>
          </a:p>
          <a:p>
            <a:pPr lvl="2" marL="1296000" indent="-288000">
              <a:lnSpc>
                <a:spcPct val="90000"/>
              </a:lnSpc>
              <a:spcBef>
                <a:spcPts val="850"/>
              </a:spcBef>
              <a:buClr>
                <a:srgbClr val="000000"/>
              </a:buClr>
              <a:buSzPct val="45000"/>
              <a:buFont typeface="Wingdings" charset="2"/>
              <a:buChar char=""/>
            </a:pPr>
            <a:r>
              <a:rPr b="0" lang="cs-CZ" sz="1800" strike="noStrike" u="none">
                <a:solidFill>
                  <a:schemeClr val="dk1"/>
                </a:solidFill>
                <a:effectLst/>
                <a:uFillTx/>
                <a:latin typeface="Aptos"/>
              </a:rPr>
              <a:t>Třetí úroveň</a:t>
            </a:r>
            <a:endParaRPr b="0" lang="cs-CZ" sz="1800" strike="noStrike" u="none">
              <a:solidFill>
                <a:srgbClr val="000000"/>
              </a:solidFill>
              <a:effectLst/>
              <a:uFillTx/>
              <a:latin typeface="Arial"/>
            </a:endParaRPr>
          </a:p>
          <a:p>
            <a:pPr lvl="3" marL="1728000" indent="-216000">
              <a:lnSpc>
                <a:spcPct val="90000"/>
              </a:lnSpc>
              <a:spcBef>
                <a:spcPts val="567"/>
              </a:spcBef>
              <a:buClr>
                <a:srgbClr val="000000"/>
              </a:buClr>
              <a:buSzPct val="75000"/>
              <a:buFont typeface="Symbol" charset="2"/>
              <a:buChar char=""/>
            </a:pPr>
            <a:r>
              <a:rPr b="0" lang="cs-CZ" sz="1800" strike="noStrike" u="none">
                <a:solidFill>
                  <a:schemeClr val="dk1"/>
                </a:solidFill>
                <a:effectLst/>
                <a:uFillTx/>
                <a:latin typeface="Aptos"/>
              </a:rPr>
              <a:t>Čtvrtá úroveň osnovy</a:t>
            </a:r>
            <a:endParaRPr b="0" lang="cs-CZ" sz="1800" strike="noStrike" u="none">
              <a:solidFill>
                <a:srgbClr val="000000"/>
              </a:solidFill>
              <a:effectLst/>
              <a:uFillTx/>
              <a:latin typeface="Arial"/>
            </a:endParaRPr>
          </a:p>
          <a:p>
            <a:pPr lvl="4" marL="2160000" indent="-216000">
              <a:lnSpc>
                <a:spcPct val="90000"/>
              </a:lnSpc>
              <a:spcBef>
                <a:spcPts val="283"/>
              </a:spcBef>
              <a:buClr>
                <a:srgbClr val="000000"/>
              </a:buClr>
              <a:buSzPct val="45000"/>
              <a:buFont typeface="Wingdings" charset="2"/>
              <a:buChar char=""/>
            </a:pPr>
            <a:r>
              <a:rPr b="0" lang="cs-CZ" sz="1800" strike="noStrike" u="none">
                <a:solidFill>
                  <a:schemeClr val="dk1"/>
                </a:solidFill>
                <a:effectLst/>
                <a:uFillTx/>
                <a:latin typeface="Aptos"/>
              </a:rPr>
              <a:t>Pátá úroveň osnovy</a:t>
            </a:r>
            <a:endParaRPr b="0" lang="cs-CZ" sz="1800" strike="noStrike" u="none">
              <a:solidFill>
                <a:srgbClr val="000000"/>
              </a:solidFill>
              <a:effectLst/>
              <a:uFillTx/>
              <a:latin typeface="Arial"/>
            </a:endParaRPr>
          </a:p>
          <a:p>
            <a:pPr lvl="5" marL="2592000" indent="-216000">
              <a:lnSpc>
                <a:spcPct val="90000"/>
              </a:lnSpc>
              <a:spcBef>
                <a:spcPts val="283"/>
              </a:spcBef>
              <a:buClr>
                <a:srgbClr val="000000"/>
              </a:buClr>
              <a:buSzPct val="45000"/>
              <a:buFont typeface="Wingdings" charset="2"/>
              <a:buChar char=""/>
            </a:pPr>
            <a:r>
              <a:rPr b="0" lang="cs-CZ" sz="1800" strike="noStrike" u="none">
                <a:solidFill>
                  <a:schemeClr val="dk1"/>
                </a:solidFill>
                <a:effectLst/>
                <a:uFillTx/>
                <a:latin typeface="Aptos"/>
              </a:rPr>
              <a:t>Šestá úroveň</a:t>
            </a:r>
            <a:endParaRPr b="0" lang="cs-CZ" sz="1800" strike="noStrike" u="none">
              <a:solidFill>
                <a:srgbClr val="000000"/>
              </a:solidFill>
              <a:effectLst/>
              <a:uFillTx/>
              <a:latin typeface="Arial"/>
            </a:endParaRPr>
          </a:p>
          <a:p>
            <a:pPr lvl="6" marL="3024000" indent="-216000">
              <a:lnSpc>
                <a:spcPct val="90000"/>
              </a:lnSpc>
              <a:spcBef>
                <a:spcPts val="283"/>
              </a:spcBef>
              <a:buClr>
                <a:srgbClr val="000000"/>
              </a:buClr>
              <a:buSzPct val="45000"/>
              <a:buFont typeface="Wingdings" charset="2"/>
              <a:buChar char=""/>
            </a:pPr>
            <a:r>
              <a:rPr b="0" lang="cs-CZ" sz="1800" strike="noStrike" u="none">
                <a:solidFill>
                  <a:schemeClr val="dk1"/>
                </a:solidFill>
                <a:effectLst/>
                <a:uFillTx/>
                <a:latin typeface="Aptos"/>
              </a:rPr>
              <a:t>Sedmá úroveň</a:t>
            </a:r>
            <a:endParaRPr b="0" lang="cs-CZ" sz="1800" strike="noStrike" u="none">
              <a:solidFill>
                <a:srgbClr val="000000"/>
              </a:solidFill>
              <a:effectLst/>
              <a:uFillTx/>
              <a:latin typeface="Arial"/>
            </a:endParaRPr>
          </a:p>
        </p:txBody>
      </p:sp>
      <p:sp>
        <p:nvSpPr>
          <p:cNvPr id="34" name="PlaceHolder 3"/>
          <p:cNvSpPr>
            <a:spLocks noGrp="1"/>
          </p:cNvSpPr>
          <p:nvPr>
            <p:ph type="body"/>
          </p:nvPr>
        </p:nvSpPr>
        <p:spPr>
          <a:xfrm>
            <a:off x="472320" y="2971800"/>
            <a:ext cx="2210760" cy="550512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cs-CZ" sz="900" strike="noStrike" u="none">
                <a:solidFill>
                  <a:schemeClr val="dk1"/>
                </a:solidFill>
                <a:effectLst/>
                <a:uFillTx/>
                <a:latin typeface="Aptos"/>
              </a:rPr>
              <a:t>Kliknutím lze upravit styly předlohy textu.</a:t>
            </a:r>
            <a:endParaRPr b="0" lang="cs-CZ" sz="900" strike="noStrike" u="none">
              <a:solidFill>
                <a:srgbClr val="000000"/>
              </a:solidFill>
              <a:effectLst/>
              <a:uFillTx/>
              <a:latin typeface="Arial"/>
            </a:endParaRPr>
          </a:p>
        </p:txBody>
      </p:sp>
      <p:sp>
        <p:nvSpPr>
          <p:cNvPr id="35" name="PlaceHolder 4"/>
          <p:cNvSpPr>
            <a:spLocks noGrp="1"/>
          </p:cNvSpPr>
          <p:nvPr>
            <p:ph type="dt" idx="16"/>
          </p:nvPr>
        </p:nvSpPr>
        <p:spPr>
          <a:xfrm>
            <a:off x="471600" y="918216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&lt;datum/čas&gt;</a:t>
            </a:r>
            <a:endParaRPr b="0" lang="cs-CZ" sz="670" strike="noStrike" u="none">
              <a:solidFill>
                <a:srgbClr val="000000"/>
              </a:solidFill>
              <a:effectLst/>
              <a:uFillTx/>
              <a:latin typeface="Times New Roman"/>
            </a:endParaRPr>
          </a:p>
        </p:txBody>
      </p:sp>
      <p:sp>
        <p:nvSpPr>
          <p:cNvPr id="36" name="PlaceHolder 5"/>
          <p:cNvSpPr>
            <a:spLocks noGrp="1"/>
          </p:cNvSpPr>
          <p:nvPr>
            <p:ph type="ftr" idx="17"/>
          </p:nvPr>
        </p:nvSpPr>
        <p:spPr>
          <a:xfrm>
            <a:off x="2271600" y="918216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&lt;zápatí&gt;</a:t>
            </a:r>
            <a:endParaRPr b="0" lang="cs-CZ" sz="1400" strike="noStrike" u="none">
              <a:solidFill>
                <a:srgbClr val="000000"/>
              </a:solidFill>
              <a:effectLst/>
              <a:uFillTx/>
              <a:latin typeface="Times New Roman"/>
            </a:endParaRPr>
          </a:p>
        </p:txBody>
      </p:sp>
      <p:sp>
        <p:nvSpPr>
          <p:cNvPr id="37" name="PlaceHolder 6"/>
          <p:cNvSpPr>
            <a:spLocks noGrp="1"/>
          </p:cNvSpPr>
          <p:nvPr>
            <p:ph type="sldNum" idx="18"/>
          </p:nvPr>
        </p:nvSpPr>
        <p:spPr>
          <a:xfrm>
            <a:off x="4843440" y="918216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B1D88267-F6D0-483C-A719-68CAD025CD32}" type="slidenum">
              <a:rPr b="0" lang="cs-CZ" sz="670" strike="noStrike" u="none">
                <a:solidFill>
                  <a:schemeClr val="dk1">
                    <a:tint val="82000"/>
                  </a:schemeClr>
                </a:solidFill>
                <a:effectLst/>
                <a:uFillTx/>
                <a:latin typeface="Aptos"/>
              </a:rPr>
              <a:t>&lt;číslo&gt;</a:t>
            </a:fld>
            <a:endParaRPr b="0" lang="cs-CZ" sz="670" strike="noStrike" u="none">
              <a:solidFill>
                <a:srgbClr val="000000"/>
              </a:solidFill>
              <a:effectLst/>
              <a:uFillTx/>
              <a:latin typeface="Times New Roman"/>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Úvodní snímek">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857160" y="1621080"/>
            <a:ext cx="5142600" cy="3448080"/>
          </a:xfrm>
          <a:prstGeom prst="rect">
            <a:avLst/>
          </a:prstGeom>
          <a:noFill/>
          <a:ln w="0">
            <a:noFill/>
          </a:ln>
        </p:spPr>
        <p:txBody>
          <a:bodyPr lIns="91440" rIns="91440" tIns="45720" bIns="45720" anchor="b">
            <a:noAutofit/>
          </a:bodyPr>
          <a:p>
            <a:pPr indent="0" algn="ctr" defTabSz="914400">
              <a:lnSpc>
                <a:spcPct val="90000"/>
              </a:lnSpc>
              <a:buNone/>
              <a:tabLst>
                <a:tab algn="l" pos="0"/>
              </a:tabLst>
            </a:pPr>
            <a:r>
              <a:rPr b="0" lang="cs-CZ" sz="3380" strike="noStrike" u="none">
                <a:solidFill>
                  <a:schemeClr val="dk1"/>
                </a:solidFill>
                <a:effectLst/>
                <a:uFillTx/>
                <a:latin typeface="Aptos Display"/>
              </a:rPr>
              <a:t>Kliknutím lze upravit styl.</a:t>
            </a:r>
            <a:endParaRPr b="0" lang="cs-CZ" sz="3380" strike="noStrike" u="none">
              <a:solidFill>
                <a:srgbClr val="000000"/>
              </a:solidFill>
              <a:effectLst/>
              <a:uFillTx/>
              <a:latin typeface="Arial"/>
            </a:endParaRPr>
          </a:p>
        </p:txBody>
      </p:sp>
      <p:sp>
        <p:nvSpPr>
          <p:cNvPr id="39" name="PlaceHolder 2"/>
          <p:cNvSpPr>
            <a:spLocks noGrp="1"/>
          </p:cNvSpPr>
          <p:nvPr>
            <p:ph type="dt" idx="19"/>
          </p:nvPr>
        </p:nvSpPr>
        <p:spPr>
          <a:xfrm>
            <a:off x="471600" y="918216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&lt;datum/čas&gt;</a:t>
            </a:r>
            <a:endParaRPr b="0" lang="cs-CZ" sz="670" strike="noStrike" u="none">
              <a:solidFill>
                <a:srgbClr val="000000"/>
              </a:solidFill>
              <a:effectLst/>
              <a:uFillTx/>
              <a:latin typeface="Times New Roman"/>
            </a:endParaRPr>
          </a:p>
        </p:txBody>
      </p:sp>
      <p:sp>
        <p:nvSpPr>
          <p:cNvPr id="40" name="PlaceHolder 3"/>
          <p:cNvSpPr>
            <a:spLocks noGrp="1"/>
          </p:cNvSpPr>
          <p:nvPr>
            <p:ph type="ftr" idx="20"/>
          </p:nvPr>
        </p:nvSpPr>
        <p:spPr>
          <a:xfrm>
            <a:off x="2271600" y="918216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&lt;zápatí&gt;</a:t>
            </a:r>
            <a:endParaRPr b="0" lang="cs-CZ" sz="1400" strike="noStrike" u="none">
              <a:solidFill>
                <a:srgbClr val="000000"/>
              </a:solidFill>
              <a:effectLst/>
              <a:uFillTx/>
              <a:latin typeface="Times New Roman"/>
            </a:endParaRPr>
          </a:p>
        </p:txBody>
      </p:sp>
      <p:sp>
        <p:nvSpPr>
          <p:cNvPr id="41" name="PlaceHolder 4"/>
          <p:cNvSpPr>
            <a:spLocks noGrp="1"/>
          </p:cNvSpPr>
          <p:nvPr>
            <p:ph type="sldNum" idx="21"/>
          </p:nvPr>
        </p:nvSpPr>
        <p:spPr>
          <a:xfrm>
            <a:off x="4843440" y="918216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3D449267-3BD8-489D-ADAD-68A9EA321B57}" type="slidenum">
              <a:rPr b="0" lang="cs-CZ" sz="670" strike="noStrike" u="none">
                <a:solidFill>
                  <a:schemeClr val="dk1">
                    <a:tint val="82000"/>
                  </a:schemeClr>
                </a:solidFill>
                <a:effectLst/>
                <a:uFillTx/>
                <a:latin typeface="Aptos"/>
              </a:rPr>
              <a:t>&lt;číslo&gt;</a:t>
            </a:fld>
            <a:endParaRPr b="0" lang="cs-CZ" sz="670" strike="noStrike" u="none">
              <a:solidFill>
                <a:srgbClr val="000000"/>
              </a:solidFill>
              <a:effectLst/>
              <a:uFillTx/>
              <a:latin typeface="Times New Roman"/>
            </a:endParaRPr>
          </a:p>
        </p:txBody>
      </p:sp>
      <p:sp>
        <p:nvSpPr>
          <p:cNvPr id="42" name="PlaceHolder 5"/>
          <p:cNvSpPr>
            <a:spLocks noGrp="1"/>
          </p:cNvSpPr>
          <p:nvPr>
            <p:ph type="body"/>
          </p:nvPr>
        </p:nvSpPr>
        <p:spPr>
          <a:xfrm>
            <a:off x="342720" y="2318040"/>
            <a:ext cx="6171840" cy="57456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cs-CZ" sz="3200" strike="noStrike" u="none">
                <a:solidFill>
                  <a:srgbClr val="000000"/>
                </a:solidFill>
                <a:effectLst/>
                <a:uFillTx/>
                <a:latin typeface="Arial"/>
              </a:rPr>
              <a:t>Klikněte pro úpravu formátu textu osnovy</a:t>
            </a:r>
            <a:endParaRPr b="0" lang="cs-CZ" sz="32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cs-CZ" sz="2800" strike="noStrike" u="none">
                <a:solidFill>
                  <a:srgbClr val="000000"/>
                </a:solidFill>
                <a:effectLst/>
                <a:uFillTx/>
                <a:latin typeface="Arial"/>
              </a:rPr>
              <a:t>Druhá úroveň</a:t>
            </a:r>
            <a:endParaRPr b="0" lang="cs-CZ" sz="2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cs-CZ" sz="2400" strike="noStrike" u="none">
                <a:solidFill>
                  <a:srgbClr val="000000"/>
                </a:solidFill>
                <a:effectLst/>
                <a:uFillTx/>
                <a:latin typeface="Arial"/>
              </a:rPr>
              <a:t>Třetí úroveň</a:t>
            </a:r>
            <a:endParaRPr b="0" lang="cs-CZ" sz="24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cs-CZ" sz="2000" strike="noStrike" u="none">
                <a:solidFill>
                  <a:srgbClr val="000000"/>
                </a:solidFill>
                <a:effectLst/>
                <a:uFillTx/>
                <a:latin typeface="Arial"/>
              </a:rPr>
              <a:t>Čtvrtá úroveň osnovy</a:t>
            </a:r>
            <a:endParaRPr b="0" lang="cs-CZ" sz="20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cs-CZ" sz="2000" strike="noStrike" u="none">
                <a:solidFill>
                  <a:srgbClr val="000000"/>
                </a:solidFill>
                <a:effectLst/>
                <a:uFillTx/>
                <a:latin typeface="Arial"/>
              </a:rPr>
              <a:t>Pátá úroveň osnovy</a:t>
            </a:r>
            <a:endParaRPr b="0" lang="cs-CZ" sz="20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cs-CZ" sz="2000" strike="noStrike" u="none">
                <a:solidFill>
                  <a:srgbClr val="000000"/>
                </a:solidFill>
                <a:effectLst/>
                <a:uFillTx/>
                <a:latin typeface="Arial"/>
              </a:rPr>
              <a:t>Šestá úroveň</a:t>
            </a:r>
            <a:endParaRPr b="0" lang="cs-CZ" sz="20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cs-CZ" sz="2000" strike="noStrike" u="none">
                <a:solidFill>
                  <a:srgbClr val="000000"/>
                </a:solidFill>
                <a:effectLst/>
                <a:uFillTx/>
                <a:latin typeface="Arial"/>
              </a:rPr>
              <a:t>Sedmá úroveň</a:t>
            </a:r>
            <a:endParaRPr b="0" lang="cs-CZ" sz="2000" strike="noStrike" u="none">
              <a:solidFill>
                <a:srgbClr val="000000"/>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x" preserve="1">
  <p:cSld name="Nadpis a svislý text">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471600" y="527400"/>
            <a:ext cx="5914080" cy="1914120"/>
          </a:xfrm>
          <a:prstGeom prst="rect">
            <a:avLst/>
          </a:prstGeom>
          <a:noFill/>
          <a:ln w="0">
            <a:noFill/>
          </a:ln>
        </p:spPr>
        <p:txBody>
          <a:bodyPr lIns="91440" rIns="91440" tIns="45720" bIns="45720" anchor="ctr">
            <a:noAutofit/>
          </a:bodyPr>
          <a:p>
            <a:pPr indent="0" defTabSz="914400">
              <a:lnSpc>
                <a:spcPct val="90000"/>
              </a:lnSpc>
              <a:buNone/>
              <a:tabLst>
                <a:tab algn="l" pos="0"/>
              </a:tabLst>
            </a:pPr>
            <a:r>
              <a:rPr b="0" lang="cs-CZ" sz="4400" strike="noStrike" u="none">
                <a:solidFill>
                  <a:schemeClr val="dk1"/>
                </a:solidFill>
                <a:effectLst/>
                <a:uFillTx/>
                <a:latin typeface="Aptos Display"/>
              </a:rPr>
              <a:t>Kliknutím lze upravit styl.</a:t>
            </a:r>
            <a:endParaRPr b="0" lang="cs-CZ" sz="4400" strike="noStrike" u="none">
              <a:solidFill>
                <a:srgbClr val="000000"/>
              </a:solidFill>
              <a:effectLst/>
              <a:uFillTx/>
              <a:latin typeface="Arial"/>
            </a:endParaRPr>
          </a:p>
        </p:txBody>
      </p:sp>
      <p:sp>
        <p:nvSpPr>
          <p:cNvPr id="44" name="PlaceHolder 2"/>
          <p:cNvSpPr>
            <a:spLocks noGrp="1"/>
          </p:cNvSpPr>
          <p:nvPr>
            <p:ph type="body"/>
          </p:nvPr>
        </p:nvSpPr>
        <p:spPr>
          <a:xfrm>
            <a:off x="471600" y="2637000"/>
            <a:ext cx="5914080" cy="6284880"/>
          </a:xfrm>
          <a:prstGeom prst="rect">
            <a:avLst/>
          </a:prstGeom>
          <a:noFill/>
          <a:ln w="0">
            <a:noFill/>
          </a:ln>
        </p:spPr>
        <p:txBody>
          <a:bodyPr lIns="91440" rIns="91440" tIns="45720" bIns="45720" anchor="t" vert="eaVert">
            <a:noAutofit/>
          </a:bodyPr>
          <a:p>
            <a:pPr marL="228600" indent="-228600" defTabSz="914400">
              <a:lnSpc>
                <a:spcPct val="90000"/>
              </a:lnSpc>
              <a:spcBef>
                <a:spcPts val="1001"/>
              </a:spcBef>
              <a:buClr>
                <a:srgbClr val="000000"/>
              </a:buClr>
              <a:buFont typeface="Arial"/>
              <a:buChar char="•"/>
            </a:pPr>
            <a:r>
              <a:rPr b="0" lang="cs-CZ" sz="2800" strike="noStrike" u="none">
                <a:solidFill>
                  <a:schemeClr val="dk1"/>
                </a:solidFill>
                <a:effectLst/>
                <a:uFillTx/>
                <a:latin typeface="Aptos"/>
              </a:rPr>
              <a:t>Kliknutím lze upravit styly předlohy textu.</a:t>
            </a:r>
            <a:endParaRPr b="0" lang="cs-CZ"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cs-CZ" sz="2400" strike="noStrike" u="none">
                <a:solidFill>
                  <a:schemeClr val="dk1"/>
                </a:solidFill>
                <a:effectLst/>
                <a:uFillTx/>
                <a:latin typeface="Aptos"/>
              </a:rPr>
              <a:t>Druhá úroveň</a:t>
            </a:r>
            <a:endParaRPr b="0" lang="cs-CZ"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cs-CZ" sz="2000" strike="noStrike" u="none">
                <a:solidFill>
                  <a:schemeClr val="dk1"/>
                </a:solidFill>
                <a:effectLst/>
                <a:uFillTx/>
                <a:latin typeface="Aptos"/>
              </a:rPr>
              <a:t>Třetí úroveň</a:t>
            </a:r>
            <a:endParaRPr b="0" lang="cs-CZ"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Čtvrtá úroveň</a:t>
            </a:r>
            <a:endParaRPr b="0" lang="cs-CZ"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Pátá úroveň</a:t>
            </a:r>
            <a:endParaRPr b="0" lang="cs-CZ" sz="1800" strike="noStrike" u="none">
              <a:solidFill>
                <a:srgbClr val="000000"/>
              </a:solidFill>
              <a:effectLst/>
              <a:uFillTx/>
              <a:latin typeface="Arial"/>
            </a:endParaRPr>
          </a:p>
        </p:txBody>
      </p:sp>
      <p:sp>
        <p:nvSpPr>
          <p:cNvPr id="45" name="PlaceHolder 3"/>
          <p:cNvSpPr>
            <a:spLocks noGrp="1"/>
          </p:cNvSpPr>
          <p:nvPr>
            <p:ph type="dt" idx="22"/>
          </p:nvPr>
        </p:nvSpPr>
        <p:spPr>
          <a:xfrm>
            <a:off x="471600" y="918216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&lt;datum/čas&gt;</a:t>
            </a:r>
            <a:endParaRPr b="0" lang="cs-CZ" sz="670" strike="noStrike" u="none">
              <a:solidFill>
                <a:srgbClr val="000000"/>
              </a:solidFill>
              <a:effectLst/>
              <a:uFillTx/>
              <a:latin typeface="Times New Roman"/>
            </a:endParaRPr>
          </a:p>
        </p:txBody>
      </p:sp>
      <p:sp>
        <p:nvSpPr>
          <p:cNvPr id="46" name="PlaceHolder 4"/>
          <p:cNvSpPr>
            <a:spLocks noGrp="1"/>
          </p:cNvSpPr>
          <p:nvPr>
            <p:ph type="ftr" idx="23"/>
          </p:nvPr>
        </p:nvSpPr>
        <p:spPr>
          <a:xfrm>
            <a:off x="2271600" y="918216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&lt;zápatí&gt;</a:t>
            </a:r>
            <a:endParaRPr b="0" lang="cs-CZ" sz="1400" strike="noStrike" u="none">
              <a:solidFill>
                <a:srgbClr val="000000"/>
              </a:solidFill>
              <a:effectLst/>
              <a:uFillTx/>
              <a:latin typeface="Times New Roman"/>
            </a:endParaRPr>
          </a:p>
        </p:txBody>
      </p:sp>
      <p:sp>
        <p:nvSpPr>
          <p:cNvPr id="47" name="PlaceHolder 5"/>
          <p:cNvSpPr>
            <a:spLocks noGrp="1"/>
          </p:cNvSpPr>
          <p:nvPr>
            <p:ph type="sldNum" idx="24"/>
          </p:nvPr>
        </p:nvSpPr>
        <p:spPr>
          <a:xfrm>
            <a:off x="4843440" y="918216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01F9CE87-BA4E-4B17-870B-2BF27C802AAB}" type="slidenum">
              <a:rPr b="0" lang="cs-CZ" sz="670" strike="noStrike" u="none">
                <a:solidFill>
                  <a:schemeClr val="dk1">
                    <a:tint val="82000"/>
                  </a:schemeClr>
                </a:solidFill>
                <a:effectLst/>
                <a:uFillTx/>
                <a:latin typeface="Aptos"/>
              </a:rPr>
              <a:t>&lt;číslo&gt;</a:t>
            </a:fld>
            <a:endParaRPr b="0" lang="cs-CZ" sz="670" strike="noStrike" u="none">
              <a:solidFill>
                <a:srgbClr val="000000"/>
              </a:solidFill>
              <a:effectLst/>
              <a:uFillTx/>
              <a:latin typeface="Times New Roman"/>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itleAndTx" preserve="1">
  <p:cSld name="Svislý nadpis a text">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4907880" y="527400"/>
            <a:ext cx="1477800" cy="8394840"/>
          </a:xfrm>
          <a:prstGeom prst="rect">
            <a:avLst/>
          </a:prstGeom>
          <a:noFill/>
          <a:ln w="0">
            <a:noFill/>
          </a:ln>
        </p:spPr>
        <p:txBody>
          <a:bodyPr lIns="91440" rIns="91440" tIns="45720" bIns="45720" anchor="ctr" vert="eaVert">
            <a:noAutofit/>
          </a:bodyPr>
          <a:p>
            <a:pPr indent="0" defTabSz="914400">
              <a:lnSpc>
                <a:spcPct val="90000"/>
              </a:lnSpc>
              <a:buNone/>
              <a:tabLst>
                <a:tab algn="l" pos="0"/>
              </a:tabLst>
            </a:pPr>
            <a:r>
              <a:rPr b="0" lang="cs-CZ" sz="4400" strike="noStrike" u="none">
                <a:solidFill>
                  <a:schemeClr val="dk1"/>
                </a:solidFill>
                <a:effectLst/>
                <a:uFillTx/>
                <a:latin typeface="Aptos Display"/>
              </a:rPr>
              <a:t>Kliknutím lze upravit styl.</a:t>
            </a:r>
            <a:endParaRPr b="0" lang="cs-CZ" sz="4400" strike="noStrike" u="none">
              <a:solidFill>
                <a:srgbClr val="000000"/>
              </a:solidFill>
              <a:effectLst/>
              <a:uFillTx/>
              <a:latin typeface="Arial"/>
            </a:endParaRPr>
          </a:p>
        </p:txBody>
      </p:sp>
      <p:sp>
        <p:nvSpPr>
          <p:cNvPr id="49" name="PlaceHolder 2"/>
          <p:cNvSpPr>
            <a:spLocks noGrp="1"/>
          </p:cNvSpPr>
          <p:nvPr>
            <p:ph type="body"/>
          </p:nvPr>
        </p:nvSpPr>
        <p:spPr>
          <a:xfrm>
            <a:off x="471600" y="527400"/>
            <a:ext cx="4349520" cy="8394840"/>
          </a:xfrm>
          <a:prstGeom prst="rect">
            <a:avLst/>
          </a:prstGeom>
          <a:noFill/>
          <a:ln w="0">
            <a:noFill/>
          </a:ln>
        </p:spPr>
        <p:txBody>
          <a:bodyPr lIns="91440" rIns="91440" tIns="45720" bIns="45720" anchor="t" vert="eaVert">
            <a:noAutofit/>
          </a:bodyPr>
          <a:p>
            <a:pPr marL="228600" indent="-228600" defTabSz="914400">
              <a:lnSpc>
                <a:spcPct val="90000"/>
              </a:lnSpc>
              <a:spcBef>
                <a:spcPts val="1001"/>
              </a:spcBef>
              <a:buClr>
                <a:srgbClr val="000000"/>
              </a:buClr>
              <a:buFont typeface="Arial"/>
              <a:buChar char="•"/>
            </a:pPr>
            <a:r>
              <a:rPr b="0" lang="cs-CZ" sz="2800" strike="noStrike" u="none">
                <a:solidFill>
                  <a:schemeClr val="dk1"/>
                </a:solidFill>
                <a:effectLst/>
                <a:uFillTx/>
                <a:latin typeface="Aptos"/>
              </a:rPr>
              <a:t>Kliknutím lze upravit styly předlohy textu.</a:t>
            </a:r>
            <a:endParaRPr b="0" lang="cs-CZ" sz="2800" strike="noStrike" u="none">
              <a:solidFill>
                <a:srgbClr val="000000"/>
              </a:solidFill>
              <a:effectLst/>
              <a:uFillTx/>
              <a:latin typeface="Arial"/>
            </a:endParaRPr>
          </a:p>
          <a:p>
            <a:pPr lvl="1" marL="685800" indent="-228600" defTabSz="914400">
              <a:lnSpc>
                <a:spcPct val="90000"/>
              </a:lnSpc>
              <a:spcBef>
                <a:spcPts val="499"/>
              </a:spcBef>
              <a:buClr>
                <a:srgbClr val="000000"/>
              </a:buClr>
              <a:buFont typeface="Arial"/>
              <a:buChar char="•"/>
            </a:pPr>
            <a:r>
              <a:rPr b="0" lang="cs-CZ" sz="2400" strike="noStrike" u="none">
                <a:solidFill>
                  <a:schemeClr val="dk1"/>
                </a:solidFill>
                <a:effectLst/>
                <a:uFillTx/>
                <a:latin typeface="Aptos"/>
              </a:rPr>
              <a:t>Druhá úroveň</a:t>
            </a:r>
            <a:endParaRPr b="0" lang="cs-CZ" sz="2400" strike="noStrike" u="none">
              <a:solidFill>
                <a:srgbClr val="000000"/>
              </a:solidFill>
              <a:effectLst/>
              <a:uFillTx/>
              <a:latin typeface="Arial"/>
            </a:endParaRPr>
          </a:p>
          <a:p>
            <a:pPr lvl="2" marL="1143000" indent="-228600" defTabSz="914400">
              <a:lnSpc>
                <a:spcPct val="90000"/>
              </a:lnSpc>
              <a:spcBef>
                <a:spcPts val="499"/>
              </a:spcBef>
              <a:buClr>
                <a:srgbClr val="000000"/>
              </a:buClr>
              <a:buFont typeface="Arial"/>
              <a:buChar char="•"/>
            </a:pPr>
            <a:r>
              <a:rPr b="0" lang="cs-CZ" sz="2000" strike="noStrike" u="none">
                <a:solidFill>
                  <a:schemeClr val="dk1"/>
                </a:solidFill>
                <a:effectLst/>
                <a:uFillTx/>
                <a:latin typeface="Aptos"/>
              </a:rPr>
              <a:t>Třetí úroveň</a:t>
            </a:r>
            <a:endParaRPr b="0" lang="cs-CZ" sz="2000" strike="noStrike" u="none">
              <a:solidFill>
                <a:srgbClr val="000000"/>
              </a:solidFill>
              <a:effectLst/>
              <a:uFillTx/>
              <a:latin typeface="Arial"/>
            </a:endParaRPr>
          </a:p>
          <a:p>
            <a:pPr lvl="3" marL="16002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Čtvrtá úroveň</a:t>
            </a:r>
            <a:endParaRPr b="0" lang="cs-CZ" sz="1800" strike="noStrike" u="none">
              <a:solidFill>
                <a:srgbClr val="000000"/>
              </a:solidFill>
              <a:effectLst/>
              <a:uFillTx/>
              <a:latin typeface="Arial"/>
            </a:endParaRPr>
          </a:p>
          <a:p>
            <a:pPr lvl="4" marL="2057400" indent="-228600" defTabSz="914400">
              <a:lnSpc>
                <a:spcPct val="90000"/>
              </a:lnSpc>
              <a:spcBef>
                <a:spcPts val="499"/>
              </a:spcBef>
              <a:buClr>
                <a:srgbClr val="000000"/>
              </a:buClr>
              <a:buFont typeface="Arial"/>
              <a:buChar char="•"/>
            </a:pPr>
            <a:r>
              <a:rPr b="0" lang="cs-CZ" sz="1800" strike="noStrike" u="none">
                <a:solidFill>
                  <a:schemeClr val="dk1"/>
                </a:solidFill>
                <a:effectLst/>
                <a:uFillTx/>
                <a:latin typeface="Aptos"/>
              </a:rPr>
              <a:t>Pátá úroveň</a:t>
            </a:r>
            <a:endParaRPr b="0" lang="cs-CZ" sz="1800" strike="noStrike" u="none">
              <a:solidFill>
                <a:srgbClr val="000000"/>
              </a:solidFill>
              <a:effectLst/>
              <a:uFillTx/>
              <a:latin typeface="Arial"/>
            </a:endParaRPr>
          </a:p>
        </p:txBody>
      </p:sp>
      <p:sp>
        <p:nvSpPr>
          <p:cNvPr id="50" name="PlaceHolder 3"/>
          <p:cNvSpPr>
            <a:spLocks noGrp="1"/>
          </p:cNvSpPr>
          <p:nvPr>
            <p:ph type="dt" idx="25"/>
          </p:nvPr>
        </p:nvSpPr>
        <p:spPr>
          <a:xfrm>
            <a:off x="471600" y="9182160"/>
            <a:ext cx="1541880" cy="526320"/>
          </a:xfrm>
          <a:prstGeom prst="rect">
            <a:avLst/>
          </a:prstGeom>
          <a:noFill/>
          <a:ln w="0">
            <a:noFill/>
          </a:ln>
        </p:spPr>
        <p:txBody>
          <a:bodyPr lIns="91440" rIns="91440" tIns="45720" bIns="45720" anchor="ctr">
            <a:noAutofit/>
          </a:bodyPr>
          <a:lstStyle>
            <a:lvl1pPr indent="0"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defTabSz="914400">
              <a:lnSpc>
                <a:spcPct val="100000"/>
              </a:lnSpc>
              <a:buNone/>
              <a:tabLst>
                <a:tab algn="l" pos="0"/>
              </a:tabLst>
            </a:pPr>
            <a:r>
              <a:rPr b="0" lang="cs-CZ" sz="670" strike="noStrike" u="none">
                <a:solidFill>
                  <a:schemeClr val="dk1">
                    <a:tint val="82000"/>
                  </a:schemeClr>
                </a:solidFill>
                <a:effectLst/>
                <a:uFillTx/>
                <a:latin typeface="Aptos"/>
              </a:rPr>
              <a:t>&lt;datum/čas&gt;</a:t>
            </a:r>
            <a:endParaRPr b="0" lang="cs-CZ" sz="670" strike="noStrike" u="none">
              <a:solidFill>
                <a:srgbClr val="000000"/>
              </a:solidFill>
              <a:effectLst/>
              <a:uFillTx/>
              <a:latin typeface="Times New Roman"/>
            </a:endParaRPr>
          </a:p>
        </p:txBody>
      </p:sp>
      <p:sp>
        <p:nvSpPr>
          <p:cNvPr id="51" name="PlaceHolder 4"/>
          <p:cNvSpPr>
            <a:spLocks noGrp="1"/>
          </p:cNvSpPr>
          <p:nvPr>
            <p:ph type="ftr" idx="26"/>
          </p:nvPr>
        </p:nvSpPr>
        <p:spPr>
          <a:xfrm>
            <a:off x="2271600" y="9182160"/>
            <a:ext cx="2313360" cy="52632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cs-CZ" sz="1400" strike="noStrike" u="none">
                <a:solidFill>
                  <a:srgbClr val="000000"/>
                </a:solidFill>
                <a:effectLst/>
                <a:uFillTx/>
                <a:latin typeface="Times New Roman"/>
              </a:defRPr>
            </a:lvl1pPr>
          </a:lstStyle>
          <a:p>
            <a:pPr indent="0" algn="ctr">
              <a:lnSpc>
                <a:spcPct val="100000"/>
              </a:lnSpc>
              <a:buNone/>
              <a:tabLst>
                <a:tab algn="l" pos="0"/>
              </a:tabLst>
            </a:pPr>
            <a:r>
              <a:rPr b="0" lang="cs-CZ" sz="1400" strike="noStrike" u="none">
                <a:solidFill>
                  <a:srgbClr val="000000"/>
                </a:solidFill>
                <a:effectLst/>
                <a:uFillTx/>
                <a:latin typeface="Times New Roman"/>
              </a:rPr>
              <a:t>&lt;zápatí&gt;</a:t>
            </a:r>
            <a:endParaRPr b="0" lang="cs-CZ" sz="1400" strike="noStrike" u="none">
              <a:solidFill>
                <a:srgbClr val="000000"/>
              </a:solidFill>
              <a:effectLst/>
              <a:uFillTx/>
              <a:latin typeface="Times New Roman"/>
            </a:endParaRPr>
          </a:p>
        </p:txBody>
      </p:sp>
      <p:sp>
        <p:nvSpPr>
          <p:cNvPr id="52" name="PlaceHolder 5"/>
          <p:cNvSpPr>
            <a:spLocks noGrp="1"/>
          </p:cNvSpPr>
          <p:nvPr>
            <p:ph type="sldNum" idx="27"/>
          </p:nvPr>
        </p:nvSpPr>
        <p:spPr>
          <a:xfrm>
            <a:off x="4843440" y="9182160"/>
            <a:ext cx="1541880" cy="526320"/>
          </a:xfrm>
          <a:prstGeom prst="rect">
            <a:avLst/>
          </a:prstGeom>
          <a:noFill/>
          <a:ln w="0">
            <a:noFill/>
          </a:ln>
        </p:spPr>
        <p:txBody>
          <a:bodyPr lIns="91440" rIns="91440" tIns="45720" bIns="45720" anchor="ctr">
            <a:noAutofit/>
          </a:bodyPr>
          <a:lstStyle>
            <a:lvl1pPr indent="0" algn="r" defTabSz="914400">
              <a:lnSpc>
                <a:spcPct val="100000"/>
              </a:lnSpc>
              <a:buNone/>
              <a:tabLst>
                <a:tab algn="l" pos="0"/>
              </a:tabLst>
              <a:defRPr b="0" lang="cs-CZ" sz="670" strike="noStrike" u="none">
                <a:solidFill>
                  <a:schemeClr val="dk1">
                    <a:tint val="82000"/>
                  </a:schemeClr>
                </a:solidFill>
                <a:effectLst/>
                <a:uFillTx/>
                <a:latin typeface="Aptos"/>
              </a:defRPr>
            </a:lvl1pPr>
          </a:lstStyle>
          <a:p>
            <a:pPr indent="0" algn="r" defTabSz="914400">
              <a:lnSpc>
                <a:spcPct val="100000"/>
              </a:lnSpc>
              <a:buNone/>
              <a:tabLst>
                <a:tab algn="l" pos="0"/>
              </a:tabLst>
            </a:pPr>
            <a:fld id="{DA7CD69A-0EA5-4B73-91DC-9731AF842D49}" type="slidenum">
              <a:rPr b="0" lang="cs-CZ" sz="670" strike="noStrike" u="none">
                <a:solidFill>
                  <a:schemeClr val="dk1">
                    <a:tint val="82000"/>
                  </a:schemeClr>
                </a:solidFill>
                <a:effectLst/>
                <a:uFillTx/>
                <a:latin typeface="Aptos"/>
              </a:rPr>
              <a:t>&lt;číslo&gt;</a:t>
            </a:fld>
            <a:endParaRPr b="0" lang="cs-CZ" sz="67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7.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fillRect l="-997" r="-997"/>
          </a:stretch>
        </a:blip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857160" y="2016360"/>
            <a:ext cx="5424480" cy="1147680"/>
          </a:xfrm>
          <a:prstGeom prst="rect">
            <a:avLst/>
          </a:prstGeom>
          <a:noFill/>
          <a:ln w="0">
            <a:noFill/>
          </a:ln>
        </p:spPr>
        <p:txBody>
          <a:bodyPr lIns="91440" rIns="91440" tIns="45720" bIns="45720" anchor="b">
            <a:normAutofit fontScale="85000" lnSpcReduction="9999"/>
          </a:bodyPr>
          <a:p>
            <a:pPr indent="0" algn="ctr" defTabSz="914400">
              <a:lnSpc>
                <a:spcPct val="90000"/>
              </a:lnSpc>
              <a:buNone/>
              <a:tabLst>
                <a:tab algn="l" pos="0"/>
              </a:tabLst>
            </a:pPr>
            <a:r>
              <a:rPr b="1" lang="cs-CZ" sz="3350" strike="noStrike" u="none">
                <a:solidFill>
                  <a:srgbClr val="e6213f"/>
                </a:solidFill>
                <a:effectLst/>
                <a:uFillTx/>
                <a:latin typeface="Arial"/>
                <a:ea typeface="Aptos Display"/>
              </a:rPr>
              <a:t>Leritia nonecum aut incil in </a:t>
            </a:r>
            <a:br>
              <a:rPr sz="3350"/>
            </a:br>
            <a:r>
              <a:rPr b="1" lang="cs-CZ" sz="3350" strike="noStrike" u="none">
                <a:solidFill>
                  <a:srgbClr val="e6213f"/>
                </a:solidFill>
                <a:effectLst/>
                <a:uFillTx/>
                <a:latin typeface="Arial"/>
                <a:ea typeface="Aptos Display"/>
              </a:rPr>
              <a:t>cuset am ex eos ipistiu  destiusda</a:t>
            </a:r>
            <a:endParaRPr b="0" lang="cs-CZ" sz="3350" strike="noStrike" u="none">
              <a:solidFill>
                <a:srgbClr val="000000"/>
              </a:solidFill>
              <a:effectLst/>
              <a:uFillTx/>
              <a:latin typeface="Arial"/>
            </a:endParaRPr>
          </a:p>
        </p:txBody>
      </p:sp>
      <p:sp>
        <p:nvSpPr>
          <p:cNvPr id="64" name="PlaceHolder 2"/>
          <p:cNvSpPr>
            <a:spLocks noGrp="1"/>
          </p:cNvSpPr>
          <p:nvPr>
            <p:ph type="subTitle"/>
          </p:nvPr>
        </p:nvSpPr>
        <p:spPr>
          <a:xfrm>
            <a:off x="857160" y="3693240"/>
            <a:ext cx="5424480" cy="3866760"/>
          </a:xfrm>
          <a:prstGeom prst="rect">
            <a:avLst/>
          </a:prstGeom>
          <a:noFill/>
          <a:ln w="0">
            <a:noFill/>
          </a:ln>
        </p:spPr>
        <p:txBody>
          <a:bodyPr lIns="91440" rIns="91440" tIns="45720" bIns="45720" anchor="t">
            <a:normAutofit/>
          </a:bodyPr>
          <a:p>
            <a:pPr indent="0" algn="ctr" defTabSz="914400">
              <a:lnSpc>
                <a:spcPct val="90000"/>
              </a:lnSpc>
              <a:spcBef>
                <a:spcPts val="1001"/>
              </a:spcBef>
              <a:buNone/>
              <a:tabLst>
                <a:tab algn="l" pos="0"/>
              </a:tabLst>
            </a:pPr>
            <a:r>
              <a:rPr b="0" lang="cs-CZ" sz="2400" strike="noStrike" u="none">
                <a:solidFill>
                  <a:srgbClr val="262e5c"/>
                </a:solidFill>
                <a:effectLst/>
                <a:uFillTx/>
                <a:latin typeface="Aptos"/>
                <a:ea typeface="Aptos"/>
              </a:rPr>
              <a:t>Ibuscita tquodipic to que voluptum quasite doluptis doluptam, quam, od ut poribus, totatemqui sustrum si ratquiatum conse nimiliquia volupta dolut quam ex eictate earumque veritia nonecum aut incil in pa cus et </a:t>
            </a:r>
            <a:endParaRPr b="0" lang="cs-CZ" sz="2400" strike="noStrike" u="none">
              <a:solidFill>
                <a:srgbClr val="000000"/>
              </a:solidFill>
              <a:effectLst/>
              <a:uFillTx/>
              <a:latin typeface="Arial"/>
            </a:endParaRPr>
          </a:p>
          <a:p>
            <a:pPr indent="0" algn="ctr" defTabSz="914400">
              <a:lnSpc>
                <a:spcPct val="90000"/>
              </a:lnSpc>
              <a:spcBef>
                <a:spcPts val="1001"/>
              </a:spcBef>
              <a:buNone/>
              <a:tabLst>
                <a:tab algn="l" pos="0"/>
              </a:tabLst>
            </a:pPr>
            <a:r>
              <a:rPr b="0" lang="cs-CZ" sz="2400" strike="noStrike" u="none">
                <a:solidFill>
                  <a:srgbClr val="e6213f"/>
                </a:solidFill>
                <a:effectLst/>
                <a:uFillTx/>
                <a:latin typeface="Aptos"/>
                <a:ea typeface="Aptos"/>
              </a:rPr>
              <a:t>Am ex eos ipistiu ntenditatur sit, same volo tem dit, nonsequos iduciant.</a:t>
            </a:r>
            <a:endParaRPr b="0" lang="cs-CZ" sz="2400" strike="noStrike" u="none">
              <a:solidFill>
                <a:srgbClr val="000000"/>
              </a:solidFill>
              <a:effectLst/>
              <a:uFillTx/>
              <a:latin typeface="Arial"/>
            </a:endParaRPr>
          </a:p>
        </p:txBody>
      </p:sp>
      <p:sp>
        <p:nvSpPr>
          <p:cNvPr id="65" name=""/>
          <p:cNvSpPr/>
          <p:nvPr/>
        </p:nvSpPr>
        <p:spPr>
          <a:xfrm>
            <a:off x="1260000" y="3420360"/>
            <a:ext cx="4500000" cy="0"/>
          </a:xfrm>
          <a:prstGeom prst="line">
            <a:avLst/>
          </a:prstGeom>
          <a:ln w="72000">
            <a:solidFill>
              <a:srgbClr val="a4dbf8"/>
            </a:solidFill>
            <a:round/>
          </a:ln>
        </p:spPr>
        <p:style>
          <a:lnRef idx="0"/>
          <a:fillRef idx="0"/>
          <a:effectRef idx="0"/>
          <a:fontRef idx="minor"/>
        </p:style>
        <p:txBody>
          <a:bodyPr lIns="126000" rIns="126000" tIns="-81000" bIns="-81000" anchor="ctr">
            <a:noAutofit/>
          </a:bodyPr>
          <a:p>
            <a:endParaRPr b="0" lang="cs-CZ" sz="1800" strike="noStrike" u="none">
              <a:solidFill>
                <a:srgbClr val="000000"/>
              </a:solidFill>
              <a:effectLst/>
              <a:uFillTx/>
              <a:latin typeface="Arial"/>
            </a:endParaRPr>
          </a:p>
        </p:txBody>
      </p:sp>
      <p:sp>
        <p:nvSpPr>
          <p:cNvPr id="66" name=""/>
          <p:cNvSpPr txBox="1"/>
          <p:nvPr/>
        </p:nvSpPr>
        <p:spPr>
          <a:xfrm>
            <a:off x="1080000" y="7793640"/>
            <a:ext cx="4140000" cy="1242360"/>
          </a:xfrm>
          <a:prstGeom prst="rect">
            <a:avLst/>
          </a:prstGeom>
          <a:noFill/>
          <a:ln w="0">
            <a:noFill/>
          </a:ln>
        </p:spPr>
        <p:txBody>
          <a:bodyPr lIns="90000" rIns="90000" tIns="45000" bIns="45000" anchor="t" anchorCtr="1">
            <a:spAutoFit/>
          </a:bodyPr>
          <a:p>
            <a:pPr algn="ctr"/>
            <a:r>
              <a:rPr b="0" lang="cs-CZ" sz="1350" strike="noStrike" u="none">
                <a:solidFill>
                  <a:srgbClr val="000000"/>
                </a:solidFill>
                <a:effectLst/>
                <a:uFillTx/>
                <a:latin typeface="Aptos"/>
                <a:ea typeface="Aptos"/>
              </a:rPr>
              <a:t>Vollenem earis re solorerum dolut et ad quidipsum ium rera pari sim evelit renihit, core eos re, nesciatiis estibusam</a:t>
            </a:r>
            <a:endParaRPr b="0" lang="cs-CZ" sz="135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Motiv systému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Kancelář">
      <a:majorFont>
        <a:latin typeface="Aptos Display" panose="020F0302020204030204" pitchFamily="0" charset="1"/>
        <a:ea typeface=""/>
        <a:cs typeface=""/>
      </a:majorFont>
      <a:minorFont>
        <a:latin typeface="Aptos" panose="020B000402020202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12700" cap="flat" cmpd="sng" algn="ctr">
          <a:prstDash val="solid"/>
          <a:miter lim="800000"/>
        </a:ln>
        <a:ln w="19050" cap="flat" cmpd="sng" algn="ctr">
          <a:prstDash val="solid"/>
          <a:miter lim="800000"/>
        </a:ln>
        <a:ln w="2540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10</TotalTime>
  <Application>LibreOffice/25.8.3.2$Windows_X86_64 LibreOffice_project/8ca8d55c161d602844f5428fa4b58097424e324e</Application>
  <AppVersion>15.0000</AppVersion>
  <Words>0</Words>
  <Paragraphs>0</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2025-12-03T15:31:20Z</dcterms:created>
  <dc:creator/>
  <dc:description/>
  <dc:language>cs-CZ</dc:language>
  <cp:lastModifiedBy/>
  <dcterms:modified xsi:type="dcterms:W3CDTF">2025-12-04T18:50:10Z</dcterms:modified>
  <cp:revision>31</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A4 (210 × 297 mm)</vt:lpwstr>
  </property>
  <property fmtid="{D5CDD505-2E9C-101B-9397-08002B2CF9AE}" pid="3" name="Slides">
    <vt:i4>1</vt:i4>
  </property>
</Properties>
</file>