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Default Extension="fntdata" ContentType="application/x-fontdata"/>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theme/theme1.xml" ContentType="application/vnd.openxmlformats-officedocument.them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presProps.xml" ContentType="application/vnd.openxmlformats-officedocument.presentationml.presProps+xml"/>
  <Override PartName="/ppt/media/image1.jpeg" ContentType="image/jpeg"/>
  <Override PartName="/ppt/slides/slide1.xml" ContentType="application/vnd.openxmlformats-officedocument.presentationml.slide+xml"/>
  <Override PartName="/ppt/slides/_rels/slide1.xml.rels" ContentType="application/vnd.openxmlformats-package.relationships+xml"/>
  <Override PartName="/ppt/_rels/presentation.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6858000" cy="9907588"/>
  <p:notesSz cx="7559675" cy="10691813"/>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va obsahy">
    <p:bg>
      <p:bgPr>
        <a:solidFill>
          <a:srgbClr val="ffffff"/>
        </a:solid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71600" y="527400"/>
            <a:ext cx="5914080" cy="191412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3" name="PlaceHolder 2"/>
          <p:cNvSpPr>
            <a:spLocks noGrp="1"/>
          </p:cNvSpPr>
          <p:nvPr>
            <p:ph type="body"/>
          </p:nvPr>
        </p:nvSpPr>
        <p:spPr>
          <a:xfrm>
            <a:off x="471600" y="2637000"/>
            <a:ext cx="2913480" cy="628488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4" name="PlaceHolder 3"/>
          <p:cNvSpPr>
            <a:spLocks noGrp="1"/>
          </p:cNvSpPr>
          <p:nvPr>
            <p:ph type="body"/>
          </p:nvPr>
        </p:nvSpPr>
        <p:spPr>
          <a:xfrm>
            <a:off x="3471840" y="2637000"/>
            <a:ext cx="2913480" cy="628488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5" name="PlaceHolder 4"/>
          <p:cNvSpPr>
            <a:spLocks noGrp="1"/>
          </p:cNvSpPr>
          <p:nvPr>
            <p:ph type="dt" idx="1"/>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 </a:t>
            </a:r>
            <a:endParaRPr b="0" lang="cs-CZ" sz="670" strike="noStrike" u="none">
              <a:solidFill>
                <a:srgbClr val="000000"/>
              </a:solidFill>
              <a:effectLst/>
              <a:uFillTx/>
              <a:latin typeface="Times New Roman"/>
            </a:endParaRPr>
          </a:p>
        </p:txBody>
      </p:sp>
      <p:sp>
        <p:nvSpPr>
          <p:cNvPr id="6" name="PlaceHolder 5"/>
          <p:cNvSpPr>
            <a:spLocks noGrp="1"/>
          </p:cNvSpPr>
          <p:nvPr>
            <p:ph type="ftr" idx="2"/>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 </a:t>
            </a:r>
            <a:endParaRPr b="0" lang="cs-CZ" sz="1400" strike="noStrike" u="none">
              <a:solidFill>
                <a:srgbClr val="000000"/>
              </a:solidFill>
              <a:effectLst/>
              <a:uFillTx/>
              <a:latin typeface="Times New Roman"/>
            </a:endParaRPr>
          </a:p>
        </p:txBody>
      </p:sp>
      <p:sp>
        <p:nvSpPr>
          <p:cNvPr id="7" name="PlaceHolder 6"/>
          <p:cNvSpPr>
            <a:spLocks noGrp="1"/>
          </p:cNvSpPr>
          <p:nvPr>
            <p:ph type="sldNum" idx="3"/>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021E1E66-5C6A-430F-BC5B-5963D871871A}" type="slidenum">
              <a:rPr b="0" lang="cs-CZ" sz="670" strike="noStrike" u="none">
                <a:solidFill>
                  <a:schemeClr val="dk1">
                    <a:tint val="82000"/>
                  </a:schemeClr>
                </a:solidFill>
                <a:effectLst/>
                <a:uFillTx/>
                <a:latin typeface="Aptos"/>
              </a:rPr>
              <a:t>1</a:t>
            </a:fld>
            <a:endParaRPr b="0" lang="cs-CZ" sz="670" strike="noStrike" u="none">
              <a:solidFill>
                <a:srgbClr val="000000"/>
              </a:solidFill>
              <a:effectLst/>
              <a:uFillTx/>
              <a:latin typeface="Times New Roman"/>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Nadpis a obsah">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471600" y="527400"/>
            <a:ext cx="5914080" cy="191412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54" name="PlaceHolder 2"/>
          <p:cNvSpPr>
            <a:spLocks noGrp="1"/>
          </p:cNvSpPr>
          <p:nvPr>
            <p:ph type="body"/>
          </p:nvPr>
        </p:nvSpPr>
        <p:spPr>
          <a:xfrm>
            <a:off x="471600" y="2637000"/>
            <a:ext cx="5914080" cy="628488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55" name="PlaceHolder 3"/>
          <p:cNvSpPr>
            <a:spLocks noGrp="1"/>
          </p:cNvSpPr>
          <p:nvPr>
            <p:ph type="dt" idx="28"/>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56" name="PlaceHolder 4"/>
          <p:cNvSpPr>
            <a:spLocks noGrp="1"/>
          </p:cNvSpPr>
          <p:nvPr>
            <p:ph type="ftr" idx="29"/>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57" name="PlaceHolder 5"/>
          <p:cNvSpPr>
            <a:spLocks noGrp="1"/>
          </p:cNvSpPr>
          <p:nvPr>
            <p:ph type="sldNum" idx="30"/>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C0AFE23D-EC92-4D47-9E92-1C7F264EDD09}"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Záhlaví části">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468000" y="2469600"/>
            <a:ext cx="5914080" cy="411984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cs-CZ" sz="3380" strike="noStrike" u="none">
                <a:solidFill>
                  <a:schemeClr val="dk1"/>
                </a:solidFill>
                <a:effectLst/>
                <a:uFillTx/>
                <a:latin typeface="Aptos Display"/>
              </a:rPr>
              <a:t>Kliknutím lze upravit styl.</a:t>
            </a:r>
            <a:endParaRPr b="0" lang="cs-CZ" sz="3380" strike="noStrike" u="none">
              <a:solidFill>
                <a:srgbClr val="000000"/>
              </a:solidFill>
              <a:effectLst/>
              <a:uFillTx/>
              <a:latin typeface="Arial"/>
            </a:endParaRPr>
          </a:p>
        </p:txBody>
      </p:sp>
      <p:sp>
        <p:nvSpPr>
          <p:cNvPr id="59" name="PlaceHolder 2"/>
          <p:cNvSpPr>
            <a:spLocks noGrp="1"/>
          </p:cNvSpPr>
          <p:nvPr>
            <p:ph type="body"/>
          </p:nvPr>
        </p:nvSpPr>
        <p:spPr>
          <a:xfrm>
            <a:off x="468000" y="6630120"/>
            <a:ext cx="5914080" cy="21661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cs-CZ" sz="1350" strike="noStrike" u="none">
                <a:solidFill>
                  <a:schemeClr val="dk1">
                    <a:tint val="82000"/>
                  </a:schemeClr>
                </a:solidFill>
                <a:effectLst/>
                <a:uFillTx/>
                <a:latin typeface="Aptos"/>
              </a:rPr>
              <a:t>Kliknutím lze upravit styly předlohy textu.</a:t>
            </a:r>
            <a:endParaRPr b="0" lang="cs-CZ" sz="1350" strike="noStrike" u="none">
              <a:solidFill>
                <a:srgbClr val="000000"/>
              </a:solidFill>
              <a:effectLst/>
              <a:uFillTx/>
              <a:latin typeface="Arial"/>
            </a:endParaRPr>
          </a:p>
        </p:txBody>
      </p:sp>
      <p:sp>
        <p:nvSpPr>
          <p:cNvPr id="60" name="PlaceHolder 3"/>
          <p:cNvSpPr>
            <a:spLocks noGrp="1"/>
          </p:cNvSpPr>
          <p:nvPr>
            <p:ph type="dt" idx="31"/>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61" name="PlaceHolder 4"/>
          <p:cNvSpPr>
            <a:spLocks noGrp="1"/>
          </p:cNvSpPr>
          <p:nvPr>
            <p:ph type="ftr" idx="32"/>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62" name="PlaceHolder 5"/>
          <p:cNvSpPr>
            <a:spLocks noGrp="1"/>
          </p:cNvSpPr>
          <p:nvPr>
            <p:ph type="sldNum" idx="33"/>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CBE44660-BAAB-4B30-90FB-D386DF6CD9B9}"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orovnání">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472320" y="527400"/>
            <a:ext cx="5914080" cy="191412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9" name="PlaceHolder 2"/>
          <p:cNvSpPr>
            <a:spLocks noGrp="1"/>
          </p:cNvSpPr>
          <p:nvPr>
            <p:ph type="body"/>
          </p:nvPr>
        </p:nvSpPr>
        <p:spPr>
          <a:xfrm>
            <a:off x="472320" y="2428200"/>
            <a:ext cx="2900160" cy="11890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cs-CZ" sz="1350" strike="noStrike" u="none">
                <a:solidFill>
                  <a:schemeClr val="dk1"/>
                </a:solidFill>
                <a:effectLst/>
                <a:uFillTx/>
                <a:latin typeface="Aptos"/>
              </a:rPr>
              <a:t>Kliknutím lze upravit styly předlohy textu.</a:t>
            </a:r>
            <a:endParaRPr b="0" lang="cs-CZ" sz="1350" strike="noStrike" u="none">
              <a:solidFill>
                <a:srgbClr val="000000"/>
              </a:solidFill>
              <a:effectLst/>
              <a:uFillTx/>
              <a:latin typeface="Arial"/>
            </a:endParaRPr>
          </a:p>
        </p:txBody>
      </p:sp>
      <p:sp>
        <p:nvSpPr>
          <p:cNvPr id="10" name="PlaceHolder 3"/>
          <p:cNvSpPr>
            <a:spLocks noGrp="1"/>
          </p:cNvSpPr>
          <p:nvPr>
            <p:ph type="body"/>
          </p:nvPr>
        </p:nvSpPr>
        <p:spPr>
          <a:xfrm>
            <a:off x="472320" y="3618720"/>
            <a:ext cx="2900160" cy="532188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11" name="PlaceHolder 4"/>
          <p:cNvSpPr>
            <a:spLocks noGrp="1"/>
          </p:cNvSpPr>
          <p:nvPr>
            <p:ph type="body"/>
          </p:nvPr>
        </p:nvSpPr>
        <p:spPr>
          <a:xfrm>
            <a:off x="3471840" y="2428200"/>
            <a:ext cx="2914560" cy="11890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cs-CZ" sz="1350" strike="noStrike" u="none">
                <a:solidFill>
                  <a:schemeClr val="dk1"/>
                </a:solidFill>
                <a:effectLst/>
                <a:uFillTx/>
                <a:latin typeface="Aptos"/>
              </a:rPr>
              <a:t>Kliknutím lze upravit styly předlohy textu.</a:t>
            </a:r>
            <a:endParaRPr b="0" lang="cs-CZ" sz="1350" strike="noStrike" u="none">
              <a:solidFill>
                <a:srgbClr val="000000"/>
              </a:solidFill>
              <a:effectLst/>
              <a:uFillTx/>
              <a:latin typeface="Arial"/>
            </a:endParaRPr>
          </a:p>
        </p:txBody>
      </p:sp>
      <p:sp>
        <p:nvSpPr>
          <p:cNvPr id="12" name="PlaceHolder 5"/>
          <p:cNvSpPr>
            <a:spLocks noGrp="1"/>
          </p:cNvSpPr>
          <p:nvPr>
            <p:ph type="body"/>
          </p:nvPr>
        </p:nvSpPr>
        <p:spPr>
          <a:xfrm>
            <a:off x="3471840" y="3618720"/>
            <a:ext cx="2914560" cy="532188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13" name="PlaceHolder 6"/>
          <p:cNvSpPr>
            <a:spLocks noGrp="1"/>
          </p:cNvSpPr>
          <p:nvPr>
            <p:ph type="dt" idx="4"/>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 </a:t>
            </a:r>
            <a:endParaRPr b="0" lang="cs-CZ" sz="670" strike="noStrike" u="none">
              <a:solidFill>
                <a:srgbClr val="000000"/>
              </a:solidFill>
              <a:effectLst/>
              <a:uFillTx/>
              <a:latin typeface="Times New Roman"/>
            </a:endParaRPr>
          </a:p>
        </p:txBody>
      </p:sp>
      <p:sp>
        <p:nvSpPr>
          <p:cNvPr id="14" name="PlaceHolder 7"/>
          <p:cNvSpPr>
            <a:spLocks noGrp="1"/>
          </p:cNvSpPr>
          <p:nvPr>
            <p:ph type="ftr" idx="5"/>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 </a:t>
            </a:r>
            <a:endParaRPr b="0" lang="cs-CZ" sz="1400" strike="noStrike" u="none">
              <a:solidFill>
                <a:srgbClr val="000000"/>
              </a:solidFill>
              <a:effectLst/>
              <a:uFillTx/>
              <a:latin typeface="Times New Roman"/>
            </a:endParaRPr>
          </a:p>
        </p:txBody>
      </p:sp>
      <p:sp>
        <p:nvSpPr>
          <p:cNvPr id="15" name="PlaceHolder 8"/>
          <p:cNvSpPr>
            <a:spLocks noGrp="1"/>
          </p:cNvSpPr>
          <p:nvPr>
            <p:ph type="sldNum" idx="6"/>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382840BC-842A-4082-A16B-98D1A1FCC1E4}" type="slidenum">
              <a:rPr b="0" lang="cs-CZ" sz="670" strike="noStrike" u="none">
                <a:solidFill>
                  <a:schemeClr val="dk1">
                    <a:tint val="82000"/>
                  </a:schemeClr>
                </a:solidFill>
                <a:effectLst/>
                <a:uFillTx/>
                <a:latin typeface="Aptos"/>
              </a:rPr>
              <a:t>1</a:t>
            </a:fld>
            <a:endParaRPr b="0" lang="cs-CZ" sz="67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Pouze nadpis">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471600" y="527400"/>
            <a:ext cx="5914080" cy="191412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17" name="PlaceHolder 2"/>
          <p:cNvSpPr>
            <a:spLocks noGrp="1"/>
          </p:cNvSpPr>
          <p:nvPr>
            <p:ph type="dt" idx="7"/>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 </a:t>
            </a:r>
            <a:endParaRPr b="0" lang="cs-CZ" sz="670" strike="noStrike" u="none">
              <a:solidFill>
                <a:srgbClr val="000000"/>
              </a:solidFill>
              <a:effectLst/>
              <a:uFillTx/>
              <a:latin typeface="Times New Roman"/>
            </a:endParaRPr>
          </a:p>
        </p:txBody>
      </p:sp>
      <p:sp>
        <p:nvSpPr>
          <p:cNvPr id="18" name="PlaceHolder 3"/>
          <p:cNvSpPr>
            <a:spLocks noGrp="1"/>
          </p:cNvSpPr>
          <p:nvPr>
            <p:ph type="ftr" idx="8"/>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 </a:t>
            </a:r>
            <a:endParaRPr b="0" lang="cs-CZ" sz="1400" strike="noStrike" u="none">
              <a:solidFill>
                <a:srgbClr val="000000"/>
              </a:solidFill>
              <a:effectLst/>
              <a:uFillTx/>
              <a:latin typeface="Times New Roman"/>
            </a:endParaRPr>
          </a:p>
        </p:txBody>
      </p:sp>
      <p:sp>
        <p:nvSpPr>
          <p:cNvPr id="19" name="PlaceHolder 4"/>
          <p:cNvSpPr>
            <a:spLocks noGrp="1"/>
          </p:cNvSpPr>
          <p:nvPr>
            <p:ph type="sldNum" idx="9"/>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B75AC496-7536-4C3E-8254-0E9C1F79197C}" type="slidenum">
              <a:rPr b="0" lang="cs-CZ" sz="670" strike="noStrike" u="none">
                <a:solidFill>
                  <a:schemeClr val="dk1">
                    <a:tint val="82000"/>
                  </a:schemeClr>
                </a:solidFill>
                <a:effectLst/>
                <a:uFillTx/>
                <a:latin typeface="Aptos"/>
              </a:rPr>
              <a:t>1</a:t>
            </a:fld>
            <a:endParaRPr b="0" lang="cs-CZ" sz="670" strike="noStrike" u="none">
              <a:solidFill>
                <a:srgbClr val="000000"/>
              </a:solidFill>
              <a:effectLst/>
              <a:uFillTx/>
              <a:latin typeface="Times New Roman"/>
            </a:endParaRPr>
          </a:p>
        </p:txBody>
      </p:sp>
      <p:sp>
        <p:nvSpPr>
          <p:cNvPr id="20" name="PlaceHolder 5"/>
          <p:cNvSpPr>
            <a:spLocks noGrp="1"/>
          </p:cNvSpPr>
          <p:nvPr>
            <p:ph type="body"/>
          </p:nvPr>
        </p:nvSpPr>
        <p:spPr>
          <a:xfrm>
            <a:off x="342720" y="2318040"/>
            <a:ext cx="6171840" cy="5745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cs-CZ" sz="3200" strike="noStrike" u="none">
                <a:solidFill>
                  <a:srgbClr val="000000"/>
                </a:solidFill>
                <a:effectLst/>
                <a:uFillTx/>
                <a:latin typeface="Arial"/>
              </a:rPr>
              <a:t>Klikněte pro úpravu formátu textu osnovy</a:t>
            </a:r>
            <a:endParaRPr b="0" lang="cs-CZ"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cs-CZ" sz="2800" strike="noStrike" u="none">
                <a:solidFill>
                  <a:srgbClr val="000000"/>
                </a:solidFill>
                <a:effectLst/>
                <a:uFillTx/>
                <a:latin typeface="Arial"/>
              </a:rPr>
              <a:t>Druhá úroveň</a:t>
            </a:r>
            <a:endParaRPr b="0" lang="cs-CZ"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cs-CZ" sz="2400" strike="noStrike" u="none">
                <a:solidFill>
                  <a:srgbClr val="000000"/>
                </a:solidFill>
                <a:effectLst/>
                <a:uFillTx/>
                <a:latin typeface="Arial"/>
              </a:rPr>
              <a:t>Třetí úroveň</a:t>
            </a:r>
            <a:endParaRPr b="0" lang="cs-CZ"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cs-CZ" sz="2000" strike="noStrike" u="none">
                <a:solidFill>
                  <a:srgbClr val="000000"/>
                </a:solidFill>
                <a:effectLst/>
                <a:uFillTx/>
                <a:latin typeface="Arial"/>
              </a:rPr>
              <a:t>Čtvrtá úroveň osnovy</a:t>
            </a:r>
            <a:endParaRPr b="0" lang="cs-CZ"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Pátá úroveň osnovy</a:t>
            </a:r>
            <a:endParaRPr b="0" lang="cs-CZ"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Šestá úroveň</a:t>
            </a:r>
            <a:endParaRPr b="0" lang="cs-CZ"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Sedmá úroveň</a:t>
            </a:r>
            <a:endParaRPr b="0" lang="cs-CZ" sz="20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rázdný">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dt" idx="10"/>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22" name="PlaceHolder 2"/>
          <p:cNvSpPr>
            <a:spLocks noGrp="1"/>
          </p:cNvSpPr>
          <p:nvPr>
            <p:ph type="ftr" idx="11"/>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23" name="PlaceHolder 3"/>
          <p:cNvSpPr>
            <a:spLocks noGrp="1"/>
          </p:cNvSpPr>
          <p:nvPr>
            <p:ph type="sldNum" idx="12"/>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9C2EEDCC-DAC2-46C5-A565-F0B08A77D71D}"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
        <p:nvSpPr>
          <p:cNvPr id="24" name="PlaceHolder 4"/>
          <p:cNvSpPr>
            <a:spLocks noGrp="1"/>
          </p:cNvSpPr>
          <p:nvPr>
            <p:ph type="title"/>
          </p:nvPr>
        </p:nvSpPr>
        <p:spPr>
          <a:xfrm>
            <a:off x="342720" y="395280"/>
            <a:ext cx="6171840" cy="1653840"/>
          </a:xfrm>
          <a:prstGeom prst="rect">
            <a:avLst/>
          </a:prstGeom>
          <a:noFill/>
          <a:ln w="0">
            <a:noFill/>
          </a:ln>
        </p:spPr>
        <p:txBody>
          <a:bodyPr lIns="0" rIns="0" tIns="0" bIns="0" anchor="ctr">
            <a:noAutofit/>
          </a:bodyPr>
          <a:p>
            <a:pPr indent="0" algn="ctr">
              <a:buNone/>
            </a:pPr>
            <a:r>
              <a:rPr b="0" lang="cs-CZ" sz="4400" strike="noStrike" u="none">
                <a:solidFill>
                  <a:srgbClr val="000000"/>
                </a:solidFill>
                <a:effectLst/>
                <a:uFillTx/>
                <a:latin typeface="Arial"/>
              </a:rPr>
              <a:t>Klikněte pro úpravu formátu textu nadpisu</a:t>
            </a:r>
            <a:endParaRPr b="0" lang="cs-CZ" sz="4400" strike="noStrike" u="none">
              <a:solidFill>
                <a:srgbClr val="000000"/>
              </a:solidFill>
              <a:effectLst/>
              <a:uFillTx/>
              <a:latin typeface="Arial"/>
            </a:endParaRPr>
          </a:p>
        </p:txBody>
      </p:sp>
      <p:sp>
        <p:nvSpPr>
          <p:cNvPr id="25" name="PlaceHolder 5"/>
          <p:cNvSpPr>
            <a:spLocks noGrp="1"/>
          </p:cNvSpPr>
          <p:nvPr>
            <p:ph type="body"/>
          </p:nvPr>
        </p:nvSpPr>
        <p:spPr>
          <a:xfrm>
            <a:off x="342720" y="2318040"/>
            <a:ext cx="6171840" cy="5745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cs-CZ" sz="3200" strike="noStrike" u="none">
                <a:solidFill>
                  <a:srgbClr val="000000"/>
                </a:solidFill>
                <a:effectLst/>
                <a:uFillTx/>
                <a:latin typeface="Arial"/>
              </a:rPr>
              <a:t>Klikněte pro úpravu formátu textu osnovy</a:t>
            </a:r>
            <a:endParaRPr b="0" lang="cs-CZ"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cs-CZ" sz="2800" strike="noStrike" u="none">
                <a:solidFill>
                  <a:srgbClr val="000000"/>
                </a:solidFill>
                <a:effectLst/>
                <a:uFillTx/>
                <a:latin typeface="Arial"/>
              </a:rPr>
              <a:t>Druhá úroveň</a:t>
            </a:r>
            <a:endParaRPr b="0" lang="cs-CZ"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cs-CZ" sz="2400" strike="noStrike" u="none">
                <a:solidFill>
                  <a:srgbClr val="000000"/>
                </a:solidFill>
                <a:effectLst/>
                <a:uFillTx/>
                <a:latin typeface="Arial"/>
              </a:rPr>
              <a:t>Třetí úroveň</a:t>
            </a:r>
            <a:endParaRPr b="0" lang="cs-CZ"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cs-CZ" sz="2000" strike="noStrike" u="none">
                <a:solidFill>
                  <a:srgbClr val="000000"/>
                </a:solidFill>
                <a:effectLst/>
                <a:uFillTx/>
                <a:latin typeface="Arial"/>
              </a:rPr>
              <a:t>Čtvrtá úroveň osnovy</a:t>
            </a:r>
            <a:endParaRPr b="0" lang="cs-CZ"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Pátá úroveň osnovy</a:t>
            </a:r>
            <a:endParaRPr b="0" lang="cs-CZ"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Šestá úroveň</a:t>
            </a:r>
            <a:endParaRPr b="0" lang="cs-CZ"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Sedmá úroveň</a:t>
            </a:r>
            <a:endParaRPr b="0" lang="cs-CZ" sz="2000" strike="noStrike" u="none">
              <a:solidFill>
                <a:srgbClr val="000000"/>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Obsah s titulkem">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472320" y="660240"/>
            <a:ext cx="2210760" cy="231084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cs-CZ" sz="1800" strike="noStrike" u="none">
                <a:solidFill>
                  <a:schemeClr val="dk1"/>
                </a:solidFill>
                <a:effectLst/>
                <a:uFillTx/>
                <a:latin typeface="Aptos Display"/>
              </a:rPr>
              <a:t>Kliknutím lze upravit styl.</a:t>
            </a:r>
            <a:endParaRPr b="0" lang="cs-CZ" sz="1800" strike="noStrike" u="none">
              <a:solidFill>
                <a:srgbClr val="000000"/>
              </a:solidFill>
              <a:effectLst/>
              <a:uFillTx/>
              <a:latin typeface="Arial"/>
            </a:endParaRPr>
          </a:p>
        </p:txBody>
      </p:sp>
      <p:sp>
        <p:nvSpPr>
          <p:cNvPr id="27" name="PlaceHolder 2"/>
          <p:cNvSpPr>
            <a:spLocks noGrp="1"/>
          </p:cNvSpPr>
          <p:nvPr>
            <p:ph type="body"/>
          </p:nvPr>
        </p:nvSpPr>
        <p:spPr>
          <a:xfrm>
            <a:off x="2915640" y="1426320"/>
            <a:ext cx="3470760" cy="70394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1800" strike="noStrike" u="none">
                <a:solidFill>
                  <a:schemeClr val="dk1"/>
                </a:solidFill>
                <a:effectLst/>
                <a:uFillTx/>
                <a:latin typeface="Aptos"/>
              </a:rPr>
              <a:t>Kliknutím lze upravit styly předlohy textu.</a:t>
            </a:r>
            <a:endParaRPr b="0" lang="cs-CZ" sz="1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1580" strike="noStrike" u="none">
                <a:solidFill>
                  <a:schemeClr val="dk1"/>
                </a:solidFill>
                <a:effectLst/>
                <a:uFillTx/>
                <a:latin typeface="Aptos"/>
              </a:rPr>
              <a:t>Druhá úroveň</a:t>
            </a:r>
            <a:endParaRPr b="0" lang="cs-CZ" sz="158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1350" strike="noStrike" u="none">
                <a:solidFill>
                  <a:schemeClr val="dk1"/>
                </a:solidFill>
                <a:effectLst/>
                <a:uFillTx/>
                <a:latin typeface="Aptos"/>
              </a:rPr>
              <a:t>Třetí úroveň</a:t>
            </a:r>
            <a:endParaRPr b="0" lang="cs-CZ" sz="135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130" strike="noStrike" u="none">
                <a:solidFill>
                  <a:schemeClr val="dk1"/>
                </a:solidFill>
                <a:effectLst/>
                <a:uFillTx/>
                <a:latin typeface="Aptos"/>
              </a:rPr>
              <a:t>Čtvrtá úroveň</a:t>
            </a:r>
            <a:endParaRPr b="0" lang="cs-CZ" sz="113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130" strike="noStrike" u="none">
                <a:solidFill>
                  <a:schemeClr val="dk1"/>
                </a:solidFill>
                <a:effectLst/>
                <a:uFillTx/>
                <a:latin typeface="Aptos"/>
              </a:rPr>
              <a:t>Pátá úroveň</a:t>
            </a:r>
            <a:endParaRPr b="0" lang="cs-CZ" sz="1130" strike="noStrike" u="none">
              <a:solidFill>
                <a:srgbClr val="000000"/>
              </a:solidFill>
              <a:effectLst/>
              <a:uFillTx/>
              <a:latin typeface="Arial"/>
            </a:endParaRPr>
          </a:p>
        </p:txBody>
      </p:sp>
      <p:sp>
        <p:nvSpPr>
          <p:cNvPr id="28" name="PlaceHolder 3"/>
          <p:cNvSpPr>
            <a:spLocks noGrp="1"/>
          </p:cNvSpPr>
          <p:nvPr>
            <p:ph type="body"/>
          </p:nvPr>
        </p:nvSpPr>
        <p:spPr>
          <a:xfrm>
            <a:off x="472320" y="2971800"/>
            <a:ext cx="2210760" cy="55051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cs-CZ" sz="900" strike="noStrike" u="none">
                <a:solidFill>
                  <a:schemeClr val="dk1"/>
                </a:solidFill>
                <a:effectLst/>
                <a:uFillTx/>
                <a:latin typeface="Aptos"/>
              </a:rPr>
              <a:t>Kliknutím lze upravit styly předlohy textu.</a:t>
            </a:r>
            <a:endParaRPr b="0" lang="cs-CZ" sz="900" strike="noStrike" u="none">
              <a:solidFill>
                <a:srgbClr val="000000"/>
              </a:solidFill>
              <a:effectLst/>
              <a:uFillTx/>
              <a:latin typeface="Arial"/>
            </a:endParaRPr>
          </a:p>
        </p:txBody>
      </p:sp>
      <p:sp>
        <p:nvSpPr>
          <p:cNvPr id="29" name="PlaceHolder 4"/>
          <p:cNvSpPr>
            <a:spLocks noGrp="1"/>
          </p:cNvSpPr>
          <p:nvPr>
            <p:ph type="dt" idx="13"/>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30" name="PlaceHolder 5"/>
          <p:cNvSpPr>
            <a:spLocks noGrp="1"/>
          </p:cNvSpPr>
          <p:nvPr>
            <p:ph type="ftr" idx="14"/>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31" name="PlaceHolder 6"/>
          <p:cNvSpPr>
            <a:spLocks noGrp="1"/>
          </p:cNvSpPr>
          <p:nvPr>
            <p:ph type="sldNum" idx="15"/>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6BCE2673-7F54-41EA-9CFB-86E2EE7F1733}"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Obrázek s titulkem">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472320" y="660240"/>
            <a:ext cx="2210760" cy="231084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cs-CZ" sz="1800" strike="noStrike" u="none">
                <a:solidFill>
                  <a:schemeClr val="dk1"/>
                </a:solidFill>
                <a:effectLst/>
                <a:uFillTx/>
                <a:latin typeface="Aptos Display"/>
              </a:rPr>
              <a:t>Kliknutím lze upravit styl.</a:t>
            </a:r>
            <a:endParaRPr b="0" lang="cs-CZ" sz="1800" strike="noStrike" u="none">
              <a:solidFill>
                <a:srgbClr val="000000"/>
              </a:solidFill>
              <a:effectLst/>
              <a:uFillTx/>
              <a:latin typeface="Arial"/>
            </a:endParaRPr>
          </a:p>
        </p:txBody>
      </p:sp>
      <p:sp>
        <p:nvSpPr>
          <p:cNvPr id="33" name="PlaceHolder 2"/>
          <p:cNvSpPr>
            <a:spLocks noGrp="1"/>
          </p:cNvSpPr>
          <p:nvPr>
            <p:ph type="body"/>
          </p:nvPr>
        </p:nvSpPr>
        <p:spPr>
          <a:xfrm>
            <a:off x="2915640" y="1426320"/>
            <a:ext cx="3470760" cy="7039440"/>
          </a:xfrm>
          <a:prstGeom prst="rect">
            <a:avLst/>
          </a:prstGeom>
          <a:noFill/>
          <a:ln w="0">
            <a:noFill/>
          </a:ln>
        </p:spPr>
        <p:txBody>
          <a:bodyPr lIns="90000" rIns="90000" tIns="45000" bIns="45000" anchor="t">
            <a:noAutofit/>
          </a:bodyPr>
          <a:p>
            <a:pPr marL="432000" indent="-324000">
              <a:lnSpc>
                <a:spcPct val="90000"/>
              </a:lnSpc>
              <a:spcBef>
                <a:spcPts val="1417"/>
              </a:spcBef>
              <a:buClr>
                <a:srgbClr val="000000"/>
              </a:buClr>
              <a:buSzPct val="45000"/>
              <a:buFont typeface="Wingdings" charset="2"/>
              <a:buChar char=""/>
            </a:pPr>
            <a:r>
              <a:rPr b="0" lang="cs-CZ" sz="1800" strike="noStrike" u="none">
                <a:solidFill>
                  <a:schemeClr val="dk1"/>
                </a:solidFill>
                <a:effectLst/>
                <a:uFillTx/>
                <a:latin typeface="Aptos"/>
              </a:rPr>
              <a:t>Klikněte pro úpravu formátu textu osnovy</a:t>
            </a:r>
            <a:endParaRPr b="0" lang="cs-CZ" sz="1800" strike="noStrike" u="none">
              <a:solidFill>
                <a:srgbClr val="000000"/>
              </a:solidFill>
              <a:effectLst/>
              <a:uFillTx/>
              <a:latin typeface="Arial"/>
            </a:endParaRPr>
          </a:p>
          <a:p>
            <a:pPr lvl="1" marL="864000" indent="-324000">
              <a:lnSpc>
                <a:spcPct val="90000"/>
              </a:lnSpc>
              <a:spcBef>
                <a:spcPts val="1134"/>
              </a:spcBef>
              <a:buClr>
                <a:srgbClr val="000000"/>
              </a:buClr>
              <a:buSzPct val="75000"/>
              <a:buFont typeface="Symbol" charset="2"/>
              <a:buChar char=""/>
            </a:pPr>
            <a:r>
              <a:rPr b="0" lang="cs-CZ" sz="1800" strike="noStrike" u="none">
                <a:solidFill>
                  <a:schemeClr val="dk1"/>
                </a:solidFill>
                <a:effectLst/>
                <a:uFillTx/>
                <a:latin typeface="Aptos"/>
              </a:rPr>
              <a:t>Druhá úroveň</a:t>
            </a:r>
            <a:endParaRPr b="0" lang="cs-CZ" sz="1800" strike="noStrike" u="none">
              <a:solidFill>
                <a:srgbClr val="000000"/>
              </a:solidFill>
              <a:effectLst/>
              <a:uFillTx/>
              <a:latin typeface="Arial"/>
            </a:endParaRPr>
          </a:p>
          <a:p>
            <a:pPr lvl="2" marL="1296000" indent="-288000">
              <a:lnSpc>
                <a:spcPct val="90000"/>
              </a:lnSpc>
              <a:spcBef>
                <a:spcPts val="850"/>
              </a:spcBef>
              <a:buClr>
                <a:srgbClr val="000000"/>
              </a:buClr>
              <a:buSzPct val="45000"/>
              <a:buFont typeface="Wingdings" charset="2"/>
              <a:buChar char=""/>
            </a:pPr>
            <a:r>
              <a:rPr b="0" lang="cs-CZ" sz="1800" strike="noStrike" u="none">
                <a:solidFill>
                  <a:schemeClr val="dk1"/>
                </a:solidFill>
                <a:effectLst/>
                <a:uFillTx/>
                <a:latin typeface="Aptos"/>
              </a:rPr>
              <a:t>Třetí úroveň</a:t>
            </a:r>
            <a:endParaRPr b="0" lang="cs-CZ" sz="1800" strike="noStrike" u="none">
              <a:solidFill>
                <a:srgbClr val="000000"/>
              </a:solidFill>
              <a:effectLst/>
              <a:uFillTx/>
              <a:latin typeface="Arial"/>
            </a:endParaRPr>
          </a:p>
          <a:p>
            <a:pPr lvl="3" marL="1728000" indent="-216000">
              <a:lnSpc>
                <a:spcPct val="90000"/>
              </a:lnSpc>
              <a:spcBef>
                <a:spcPts val="567"/>
              </a:spcBef>
              <a:buClr>
                <a:srgbClr val="000000"/>
              </a:buClr>
              <a:buSzPct val="75000"/>
              <a:buFont typeface="Symbol" charset="2"/>
              <a:buChar char=""/>
            </a:pPr>
            <a:r>
              <a:rPr b="0" lang="cs-CZ" sz="1800" strike="noStrike" u="none">
                <a:solidFill>
                  <a:schemeClr val="dk1"/>
                </a:solidFill>
                <a:effectLst/>
                <a:uFillTx/>
                <a:latin typeface="Aptos"/>
              </a:rPr>
              <a:t>Čtvrtá úroveň osnovy</a:t>
            </a:r>
            <a:endParaRPr b="0" lang="cs-CZ" sz="1800" strike="noStrike" u="none">
              <a:solidFill>
                <a:srgbClr val="000000"/>
              </a:solidFill>
              <a:effectLst/>
              <a:uFillTx/>
              <a:latin typeface="Arial"/>
            </a:endParaRPr>
          </a:p>
          <a:p>
            <a:pPr lvl="4" marL="2160000" indent="-216000">
              <a:lnSpc>
                <a:spcPct val="90000"/>
              </a:lnSpc>
              <a:spcBef>
                <a:spcPts val="283"/>
              </a:spcBef>
              <a:buClr>
                <a:srgbClr val="000000"/>
              </a:buClr>
              <a:buSzPct val="45000"/>
              <a:buFont typeface="Wingdings" charset="2"/>
              <a:buChar char=""/>
            </a:pPr>
            <a:r>
              <a:rPr b="0" lang="cs-CZ" sz="1800" strike="noStrike" u="none">
                <a:solidFill>
                  <a:schemeClr val="dk1"/>
                </a:solidFill>
                <a:effectLst/>
                <a:uFillTx/>
                <a:latin typeface="Aptos"/>
              </a:rPr>
              <a:t>Pátá úroveň osnovy</a:t>
            </a:r>
            <a:endParaRPr b="0" lang="cs-CZ" sz="1800" strike="noStrike" u="none">
              <a:solidFill>
                <a:srgbClr val="000000"/>
              </a:solidFill>
              <a:effectLst/>
              <a:uFillTx/>
              <a:latin typeface="Arial"/>
            </a:endParaRPr>
          </a:p>
          <a:p>
            <a:pPr lvl="5" marL="2592000" indent="-216000">
              <a:lnSpc>
                <a:spcPct val="90000"/>
              </a:lnSpc>
              <a:spcBef>
                <a:spcPts val="283"/>
              </a:spcBef>
              <a:buClr>
                <a:srgbClr val="000000"/>
              </a:buClr>
              <a:buSzPct val="45000"/>
              <a:buFont typeface="Wingdings" charset="2"/>
              <a:buChar char=""/>
            </a:pPr>
            <a:r>
              <a:rPr b="0" lang="cs-CZ" sz="1800" strike="noStrike" u="none">
                <a:solidFill>
                  <a:schemeClr val="dk1"/>
                </a:solidFill>
                <a:effectLst/>
                <a:uFillTx/>
                <a:latin typeface="Aptos"/>
              </a:rPr>
              <a:t>Šestá úroveň</a:t>
            </a:r>
            <a:endParaRPr b="0" lang="cs-CZ" sz="1800" strike="noStrike" u="none">
              <a:solidFill>
                <a:srgbClr val="000000"/>
              </a:solidFill>
              <a:effectLst/>
              <a:uFillTx/>
              <a:latin typeface="Arial"/>
            </a:endParaRPr>
          </a:p>
          <a:p>
            <a:pPr lvl="6" marL="3024000" indent="-216000">
              <a:lnSpc>
                <a:spcPct val="90000"/>
              </a:lnSpc>
              <a:spcBef>
                <a:spcPts val="283"/>
              </a:spcBef>
              <a:buClr>
                <a:srgbClr val="000000"/>
              </a:buClr>
              <a:buSzPct val="45000"/>
              <a:buFont typeface="Wingdings" charset="2"/>
              <a:buChar char=""/>
            </a:pPr>
            <a:r>
              <a:rPr b="0" lang="cs-CZ" sz="1800" strike="noStrike" u="none">
                <a:solidFill>
                  <a:schemeClr val="dk1"/>
                </a:solidFill>
                <a:effectLst/>
                <a:uFillTx/>
                <a:latin typeface="Aptos"/>
              </a:rPr>
              <a:t>Sedmá úroveň</a:t>
            </a:r>
            <a:endParaRPr b="0" lang="cs-CZ" sz="1800" strike="noStrike" u="none">
              <a:solidFill>
                <a:srgbClr val="000000"/>
              </a:solidFill>
              <a:effectLst/>
              <a:uFillTx/>
              <a:latin typeface="Arial"/>
            </a:endParaRPr>
          </a:p>
        </p:txBody>
      </p:sp>
      <p:sp>
        <p:nvSpPr>
          <p:cNvPr id="34" name="PlaceHolder 3"/>
          <p:cNvSpPr>
            <a:spLocks noGrp="1"/>
          </p:cNvSpPr>
          <p:nvPr>
            <p:ph type="body"/>
          </p:nvPr>
        </p:nvSpPr>
        <p:spPr>
          <a:xfrm>
            <a:off x="472320" y="2971800"/>
            <a:ext cx="2210760" cy="55051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cs-CZ" sz="900" strike="noStrike" u="none">
                <a:solidFill>
                  <a:schemeClr val="dk1"/>
                </a:solidFill>
                <a:effectLst/>
                <a:uFillTx/>
                <a:latin typeface="Aptos"/>
              </a:rPr>
              <a:t>Kliknutím lze upravit styly předlohy textu.</a:t>
            </a:r>
            <a:endParaRPr b="0" lang="cs-CZ" sz="900" strike="noStrike" u="none">
              <a:solidFill>
                <a:srgbClr val="000000"/>
              </a:solidFill>
              <a:effectLst/>
              <a:uFillTx/>
              <a:latin typeface="Arial"/>
            </a:endParaRPr>
          </a:p>
        </p:txBody>
      </p:sp>
      <p:sp>
        <p:nvSpPr>
          <p:cNvPr id="35" name="PlaceHolder 4"/>
          <p:cNvSpPr>
            <a:spLocks noGrp="1"/>
          </p:cNvSpPr>
          <p:nvPr>
            <p:ph type="dt" idx="16"/>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36" name="PlaceHolder 5"/>
          <p:cNvSpPr>
            <a:spLocks noGrp="1"/>
          </p:cNvSpPr>
          <p:nvPr>
            <p:ph type="ftr" idx="17"/>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37" name="PlaceHolder 6"/>
          <p:cNvSpPr>
            <a:spLocks noGrp="1"/>
          </p:cNvSpPr>
          <p:nvPr>
            <p:ph type="sldNum" idx="18"/>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95A716A8-E9DB-458C-8DF2-ACBFED280A1B}"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Úvodní snímek">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857160" y="1621080"/>
            <a:ext cx="5142600" cy="3448080"/>
          </a:xfrm>
          <a:prstGeom prst="rect">
            <a:avLst/>
          </a:prstGeom>
          <a:noFill/>
          <a:ln w="0">
            <a:noFill/>
          </a:ln>
        </p:spPr>
        <p:txBody>
          <a:bodyPr lIns="91440" rIns="91440" tIns="45720" bIns="45720" anchor="b">
            <a:noAutofit/>
          </a:bodyPr>
          <a:p>
            <a:pPr indent="0" algn="ctr" defTabSz="914400">
              <a:lnSpc>
                <a:spcPct val="90000"/>
              </a:lnSpc>
              <a:buNone/>
              <a:tabLst>
                <a:tab algn="l" pos="0"/>
              </a:tabLst>
            </a:pPr>
            <a:r>
              <a:rPr b="0" lang="cs-CZ" sz="3380" strike="noStrike" u="none">
                <a:solidFill>
                  <a:schemeClr val="dk1"/>
                </a:solidFill>
                <a:effectLst/>
                <a:uFillTx/>
                <a:latin typeface="Aptos Display"/>
              </a:rPr>
              <a:t>Kliknutím lze upravit styl.</a:t>
            </a:r>
            <a:endParaRPr b="0" lang="cs-CZ" sz="3380" strike="noStrike" u="none">
              <a:solidFill>
                <a:srgbClr val="000000"/>
              </a:solidFill>
              <a:effectLst/>
              <a:uFillTx/>
              <a:latin typeface="Arial"/>
            </a:endParaRPr>
          </a:p>
        </p:txBody>
      </p:sp>
      <p:sp>
        <p:nvSpPr>
          <p:cNvPr id="39" name="PlaceHolder 2"/>
          <p:cNvSpPr>
            <a:spLocks noGrp="1"/>
          </p:cNvSpPr>
          <p:nvPr>
            <p:ph type="dt" idx="19"/>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40" name="PlaceHolder 3"/>
          <p:cNvSpPr>
            <a:spLocks noGrp="1"/>
          </p:cNvSpPr>
          <p:nvPr>
            <p:ph type="ftr" idx="20"/>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41" name="PlaceHolder 4"/>
          <p:cNvSpPr>
            <a:spLocks noGrp="1"/>
          </p:cNvSpPr>
          <p:nvPr>
            <p:ph type="sldNum" idx="21"/>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D62DEE6F-1EDD-49DC-93FF-1C00F8B01F7A}"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
        <p:nvSpPr>
          <p:cNvPr id="42" name="PlaceHolder 5"/>
          <p:cNvSpPr>
            <a:spLocks noGrp="1"/>
          </p:cNvSpPr>
          <p:nvPr>
            <p:ph type="body"/>
          </p:nvPr>
        </p:nvSpPr>
        <p:spPr>
          <a:xfrm>
            <a:off x="342720" y="2318040"/>
            <a:ext cx="6171840" cy="5745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cs-CZ" sz="3200" strike="noStrike" u="none">
                <a:solidFill>
                  <a:srgbClr val="000000"/>
                </a:solidFill>
                <a:effectLst/>
                <a:uFillTx/>
                <a:latin typeface="Arial"/>
              </a:rPr>
              <a:t>Klikněte pro úpravu formátu textu osnovy</a:t>
            </a:r>
            <a:endParaRPr b="0" lang="cs-CZ"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cs-CZ" sz="2800" strike="noStrike" u="none">
                <a:solidFill>
                  <a:srgbClr val="000000"/>
                </a:solidFill>
                <a:effectLst/>
                <a:uFillTx/>
                <a:latin typeface="Arial"/>
              </a:rPr>
              <a:t>Druhá úroveň</a:t>
            </a:r>
            <a:endParaRPr b="0" lang="cs-CZ"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cs-CZ" sz="2400" strike="noStrike" u="none">
                <a:solidFill>
                  <a:srgbClr val="000000"/>
                </a:solidFill>
                <a:effectLst/>
                <a:uFillTx/>
                <a:latin typeface="Arial"/>
              </a:rPr>
              <a:t>Třetí úroveň</a:t>
            </a:r>
            <a:endParaRPr b="0" lang="cs-CZ"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cs-CZ" sz="2000" strike="noStrike" u="none">
                <a:solidFill>
                  <a:srgbClr val="000000"/>
                </a:solidFill>
                <a:effectLst/>
                <a:uFillTx/>
                <a:latin typeface="Arial"/>
              </a:rPr>
              <a:t>Čtvrtá úroveň osnovy</a:t>
            </a:r>
            <a:endParaRPr b="0" lang="cs-CZ"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Pátá úroveň osnovy</a:t>
            </a:r>
            <a:endParaRPr b="0" lang="cs-CZ"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Šestá úroveň</a:t>
            </a:r>
            <a:endParaRPr b="0" lang="cs-CZ"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Sedmá úroveň</a:t>
            </a:r>
            <a:endParaRPr b="0" lang="cs-CZ" sz="2000" strike="noStrike" u="none">
              <a:solidFill>
                <a:srgbClr val="000000"/>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Nadpis a svislý text">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471600" y="527400"/>
            <a:ext cx="5914080" cy="191412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44" name="PlaceHolder 2"/>
          <p:cNvSpPr>
            <a:spLocks noGrp="1"/>
          </p:cNvSpPr>
          <p:nvPr>
            <p:ph type="body"/>
          </p:nvPr>
        </p:nvSpPr>
        <p:spPr>
          <a:xfrm>
            <a:off x="471600" y="2637000"/>
            <a:ext cx="5914080" cy="628488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45" name="PlaceHolder 3"/>
          <p:cNvSpPr>
            <a:spLocks noGrp="1"/>
          </p:cNvSpPr>
          <p:nvPr>
            <p:ph type="dt" idx="22"/>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46" name="PlaceHolder 4"/>
          <p:cNvSpPr>
            <a:spLocks noGrp="1"/>
          </p:cNvSpPr>
          <p:nvPr>
            <p:ph type="ftr" idx="23"/>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47" name="PlaceHolder 5"/>
          <p:cNvSpPr>
            <a:spLocks noGrp="1"/>
          </p:cNvSpPr>
          <p:nvPr>
            <p:ph type="sldNum" idx="24"/>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55813173-9E3E-486E-8E22-006AC60D8EB0}"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Svislý nadpis a text">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4907880" y="527400"/>
            <a:ext cx="1477800" cy="8394840"/>
          </a:xfrm>
          <a:prstGeom prst="rect">
            <a:avLst/>
          </a:prstGeom>
          <a:noFill/>
          <a:ln w="0">
            <a:noFill/>
          </a:ln>
        </p:spPr>
        <p:txBody>
          <a:bodyPr lIns="91440" rIns="91440" tIns="45720" bIns="45720" anchor="ctr" vert="eaVert">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49" name="PlaceHolder 2"/>
          <p:cNvSpPr>
            <a:spLocks noGrp="1"/>
          </p:cNvSpPr>
          <p:nvPr>
            <p:ph type="body"/>
          </p:nvPr>
        </p:nvSpPr>
        <p:spPr>
          <a:xfrm>
            <a:off x="471600" y="527400"/>
            <a:ext cx="4349520" cy="839484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50" name="PlaceHolder 3"/>
          <p:cNvSpPr>
            <a:spLocks noGrp="1"/>
          </p:cNvSpPr>
          <p:nvPr>
            <p:ph type="dt" idx="25"/>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51" name="PlaceHolder 4"/>
          <p:cNvSpPr>
            <a:spLocks noGrp="1"/>
          </p:cNvSpPr>
          <p:nvPr>
            <p:ph type="ftr" idx="26"/>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52" name="PlaceHolder 5"/>
          <p:cNvSpPr>
            <a:spLocks noGrp="1"/>
          </p:cNvSpPr>
          <p:nvPr>
            <p:ph type="sldNum" idx="27"/>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1FD1E782-597C-48E1-BD5F-91766DCC912D}"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fillRect l="-997" r="-997"/>
          </a:stretch>
        </a:blip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857160" y="2016360"/>
            <a:ext cx="5424480" cy="1147680"/>
          </a:xfrm>
          <a:prstGeom prst="rect">
            <a:avLst/>
          </a:prstGeom>
          <a:noFill/>
          <a:ln w="0">
            <a:noFill/>
          </a:ln>
        </p:spPr>
        <p:txBody>
          <a:bodyPr lIns="91440" rIns="91440" tIns="45720" bIns="45720" anchor="b">
            <a:normAutofit fontScale="85000" lnSpcReduction="9999"/>
          </a:bodyPr>
          <a:p>
            <a:pPr indent="0" algn="ctr" defTabSz="914400">
              <a:lnSpc>
                <a:spcPct val="90000"/>
              </a:lnSpc>
              <a:buNone/>
              <a:tabLst>
                <a:tab algn="l" pos="0"/>
              </a:tabLst>
            </a:pPr>
            <a:r>
              <a:rPr b="1" lang="cs-CZ" sz="3350" strike="noStrike" u="none">
                <a:solidFill>
                  <a:srgbClr val="e6213f"/>
                </a:solidFill>
                <a:effectLst/>
                <a:uFillTx/>
                <a:latin typeface="Arial"/>
                <a:ea typeface="Aptos Display"/>
              </a:rPr>
              <a:t>Leritia nonecum aut incil in </a:t>
            </a:r>
            <a:br>
              <a:rPr sz="3350"/>
            </a:br>
            <a:r>
              <a:rPr b="1" lang="cs-CZ" sz="3350" strike="noStrike" u="none">
                <a:solidFill>
                  <a:srgbClr val="e6213f"/>
                </a:solidFill>
                <a:effectLst/>
                <a:uFillTx/>
                <a:latin typeface="Arial"/>
                <a:ea typeface="Aptos Display"/>
              </a:rPr>
              <a:t>cuset am ex eos ipistiu  destiusda</a:t>
            </a:r>
            <a:endParaRPr b="0" lang="cs-CZ" sz="3350" strike="noStrike" u="none">
              <a:solidFill>
                <a:srgbClr val="000000"/>
              </a:solidFill>
              <a:effectLst/>
              <a:uFillTx/>
              <a:latin typeface="Arial"/>
            </a:endParaRPr>
          </a:p>
        </p:txBody>
      </p:sp>
      <p:sp>
        <p:nvSpPr>
          <p:cNvPr id="64" name="PlaceHolder 2"/>
          <p:cNvSpPr>
            <a:spLocks noGrp="1"/>
          </p:cNvSpPr>
          <p:nvPr>
            <p:ph type="subTitle"/>
          </p:nvPr>
        </p:nvSpPr>
        <p:spPr>
          <a:xfrm>
            <a:off x="857160" y="3693240"/>
            <a:ext cx="5424480" cy="3866760"/>
          </a:xfrm>
          <a:prstGeom prst="rect">
            <a:avLst/>
          </a:prstGeom>
          <a:noFill/>
          <a:ln w="0">
            <a:noFill/>
          </a:ln>
        </p:spPr>
        <p:txBody>
          <a:bodyPr lIns="91440" rIns="91440" tIns="45720" bIns="45720" anchor="t">
            <a:normAutofit/>
          </a:bodyPr>
          <a:p>
            <a:pPr indent="0" algn="ctr" defTabSz="914400">
              <a:lnSpc>
                <a:spcPct val="90000"/>
              </a:lnSpc>
              <a:spcBef>
                <a:spcPts val="1001"/>
              </a:spcBef>
              <a:buNone/>
              <a:tabLst>
                <a:tab algn="l" pos="0"/>
              </a:tabLst>
            </a:pPr>
            <a:r>
              <a:rPr b="0" lang="cs-CZ" sz="2400" strike="noStrike" u="none">
                <a:solidFill>
                  <a:srgbClr val="262e5c"/>
                </a:solidFill>
                <a:effectLst/>
                <a:uFillTx/>
                <a:latin typeface="Aptos"/>
                <a:ea typeface="Aptos"/>
              </a:rPr>
              <a:t>Ibuscita tquodipic to que voluptum quasite doluptis doluptam, quam, od ut poribus, totatemqui sustrum si ratquiatum conse nimiliquia volupta dolut quam ex eictate earumque veritia nonecum aut incil in pa cus et </a:t>
            </a:r>
            <a:endParaRPr b="0" lang="cs-CZ" sz="2400" strike="noStrike" u="none">
              <a:solidFill>
                <a:srgbClr val="000000"/>
              </a:solidFill>
              <a:effectLst/>
              <a:uFillTx/>
              <a:latin typeface="Arial"/>
            </a:endParaRPr>
          </a:p>
          <a:p>
            <a:pPr indent="0" algn="ctr" defTabSz="914400">
              <a:lnSpc>
                <a:spcPct val="90000"/>
              </a:lnSpc>
              <a:spcBef>
                <a:spcPts val="1001"/>
              </a:spcBef>
              <a:buNone/>
              <a:tabLst>
                <a:tab algn="l" pos="0"/>
              </a:tabLst>
            </a:pPr>
            <a:r>
              <a:rPr b="0" lang="cs-CZ" sz="2400" strike="noStrike" u="none">
                <a:solidFill>
                  <a:srgbClr val="e6213f"/>
                </a:solidFill>
                <a:effectLst/>
                <a:uFillTx/>
                <a:latin typeface="Aptos"/>
                <a:ea typeface="Aptos"/>
              </a:rPr>
              <a:t>Am ex eos ipistiu ntenditatur sit, same volo tem dit, nonsequos iduciant.</a:t>
            </a:r>
            <a:endParaRPr b="0" lang="cs-CZ" sz="2400" strike="noStrike" u="none">
              <a:solidFill>
                <a:srgbClr val="000000"/>
              </a:solidFill>
              <a:effectLst/>
              <a:uFillTx/>
              <a:latin typeface="Arial"/>
            </a:endParaRPr>
          </a:p>
        </p:txBody>
      </p:sp>
      <p:sp>
        <p:nvSpPr>
          <p:cNvPr id="65" name=""/>
          <p:cNvSpPr/>
          <p:nvPr/>
        </p:nvSpPr>
        <p:spPr>
          <a:xfrm>
            <a:off x="1260000" y="3420360"/>
            <a:ext cx="4500000" cy="0"/>
          </a:xfrm>
          <a:prstGeom prst="line">
            <a:avLst/>
          </a:prstGeom>
          <a:ln w="72000">
            <a:solidFill>
              <a:srgbClr val="a4dbf8"/>
            </a:solidFill>
            <a:round/>
          </a:ln>
        </p:spPr>
        <p:style>
          <a:lnRef idx="0"/>
          <a:fillRef idx="0"/>
          <a:effectRef idx="0"/>
          <a:fontRef idx="minor"/>
        </p:style>
        <p:txBody>
          <a:bodyPr lIns="126000" rIns="126000" tIns="-81000" bIns="-81000" anchor="ctr">
            <a:noAutofit/>
          </a:bodyPr>
          <a:p>
            <a:endParaRPr b="0" lang="cs-CZ" sz="1800" strike="noStrike" u="none">
              <a:solidFill>
                <a:srgbClr val="000000"/>
              </a:solidFill>
              <a:effectLst/>
              <a:uFillTx/>
              <a:latin typeface="Arial"/>
            </a:endParaRPr>
          </a:p>
        </p:txBody>
      </p:sp>
      <p:sp>
        <p:nvSpPr>
          <p:cNvPr id="66" name=""/>
          <p:cNvSpPr txBox="1"/>
          <p:nvPr/>
        </p:nvSpPr>
        <p:spPr>
          <a:xfrm>
            <a:off x="1080000" y="7793640"/>
            <a:ext cx="4140000" cy="1242360"/>
          </a:xfrm>
          <a:prstGeom prst="rect">
            <a:avLst/>
          </a:prstGeom>
          <a:noFill/>
          <a:ln w="0">
            <a:noFill/>
          </a:ln>
        </p:spPr>
        <p:txBody>
          <a:bodyPr lIns="90000" rIns="90000" tIns="45000" bIns="45000" anchor="t" anchorCtr="1">
            <a:spAutoFit/>
          </a:bodyPr>
          <a:p>
            <a:pPr algn="ctr"/>
            <a:r>
              <a:rPr b="0" lang="cs-CZ" sz="1350" strike="noStrike" u="none">
                <a:solidFill>
                  <a:srgbClr val="000000"/>
                </a:solidFill>
                <a:effectLst/>
                <a:uFillTx/>
                <a:latin typeface="Aptos"/>
                <a:ea typeface="Aptos"/>
              </a:rPr>
              <a:t>Vollenem earis re solorerum dolut et ad quidipsum ium rera pari sim evelit renihit, core eos re, nesciatiis estibusam</a:t>
            </a:r>
            <a:endParaRPr b="0" lang="cs-CZ" sz="135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Motiv systému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Kancelář">
      <a:majorFont>
        <a:latin typeface="Aptos Display" panose="020F0302020204030204" pitchFamily="0" charset="1"/>
        <a:ea typeface=""/>
        <a:cs typeface=""/>
      </a:majorFont>
      <a:minorFont>
        <a:latin typeface="Aptos" panose="020B000402020202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8</TotalTime>
  <Application>LibreOffice/25.8.3.2$Windows_X86_64 LibreOffice_project/8ca8d55c161d602844f5428fa4b58097424e324e</Application>
  <AppVersion>15.0000</AppVersion>
  <Words>0</Words>
  <Paragraphs>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2025-12-03T15:31:20Z</dcterms:created>
  <dc:creator/>
  <dc:description/>
  <dc:language>cs-CZ</dc:language>
  <cp:lastModifiedBy/>
  <dcterms:modified xsi:type="dcterms:W3CDTF">2025-12-04T18:48:13Z</dcterms:modified>
  <cp:revision>28</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A4 (210 × 297 mm)</vt:lpwstr>
  </property>
  <property fmtid="{D5CDD505-2E9C-101B-9397-08002B2CF9AE}" pid="3" name="Slides">
    <vt:i4>1</vt:i4>
  </property>
</Properties>
</file>