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Default Extension="fntdata" ContentType="application/x-fontdata"/>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theme/theme1.xml" ContentType="application/vnd.openxmlformats-officedocument.them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presProps.xml" ContentType="application/vnd.openxmlformats-officedocument.presentationml.presProps+xml"/>
  <Override PartName="/ppt/media/image1.jpeg" ContentType="image/jpeg"/>
  <Override PartName="/ppt/slides/slide1.xml" ContentType="application/vnd.openxmlformats-officedocument.presentationml.slide+xml"/>
  <Override PartName="/ppt/slides/_rels/slide1.xml.rels" ContentType="application/vnd.openxmlformats-package.relationships+xml"/>
  <Override PartName="/ppt/_rels/presentation.xml.rels" ContentType="application/vnd.openxmlformats-package.relationships+xml"/>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6858000" cy="9906000"/>
  <p:notesSz cx="7559675" cy="10691813"/>
</p:presentation>
</file>

<file path=ppt/presProps.xml><?xml version="1.0" encoding="utf-8"?>
<p:presentationPr xmlns:a="http://schemas.openxmlformats.org/drawingml/2006/main" xmlns:p="http://schemas.openxmlformats.org/presentationml/2006/main" xmlns:r="http://schemas.openxmlformats.org/officeDocument/2006/relationships">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va obsahy">
    <p:bg>
      <p:bgPr>
        <a:solidFill>
          <a:srgbClr val="ffffff"/>
        </a:solid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71600" y="527400"/>
            <a:ext cx="5914080" cy="191376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3" name="PlaceHolder 2"/>
          <p:cNvSpPr>
            <a:spLocks noGrp="1"/>
          </p:cNvSpPr>
          <p:nvPr>
            <p:ph type="body"/>
          </p:nvPr>
        </p:nvSpPr>
        <p:spPr>
          <a:xfrm>
            <a:off x="471600" y="2637000"/>
            <a:ext cx="2913480" cy="62841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4" name="PlaceHolder 3"/>
          <p:cNvSpPr>
            <a:spLocks noGrp="1"/>
          </p:cNvSpPr>
          <p:nvPr>
            <p:ph type="body"/>
          </p:nvPr>
        </p:nvSpPr>
        <p:spPr>
          <a:xfrm>
            <a:off x="3471840" y="2637000"/>
            <a:ext cx="2913480" cy="62841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5" name="PlaceHolder 4"/>
          <p:cNvSpPr>
            <a:spLocks noGrp="1"/>
          </p:cNvSpPr>
          <p:nvPr>
            <p:ph type="dt" idx="1"/>
          </p:nvPr>
        </p:nvSpPr>
        <p:spPr>
          <a:xfrm>
            <a:off x="471600" y="918144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 </a:t>
            </a:r>
            <a:endParaRPr b="0" lang="cs-CZ" sz="670" strike="noStrike" u="none">
              <a:solidFill>
                <a:srgbClr val="000000"/>
              </a:solidFill>
              <a:effectLst/>
              <a:uFillTx/>
              <a:latin typeface="Times New Roman"/>
            </a:endParaRPr>
          </a:p>
        </p:txBody>
      </p:sp>
      <p:sp>
        <p:nvSpPr>
          <p:cNvPr id="6" name="PlaceHolder 5"/>
          <p:cNvSpPr>
            <a:spLocks noGrp="1"/>
          </p:cNvSpPr>
          <p:nvPr>
            <p:ph type="ftr" idx="2"/>
          </p:nvPr>
        </p:nvSpPr>
        <p:spPr>
          <a:xfrm>
            <a:off x="2271600" y="918144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 </a:t>
            </a:r>
            <a:endParaRPr b="0" lang="cs-CZ" sz="1400" strike="noStrike" u="none">
              <a:solidFill>
                <a:srgbClr val="000000"/>
              </a:solidFill>
              <a:effectLst/>
              <a:uFillTx/>
              <a:latin typeface="Times New Roman"/>
            </a:endParaRPr>
          </a:p>
        </p:txBody>
      </p:sp>
      <p:sp>
        <p:nvSpPr>
          <p:cNvPr id="7" name="PlaceHolder 6"/>
          <p:cNvSpPr>
            <a:spLocks noGrp="1"/>
          </p:cNvSpPr>
          <p:nvPr>
            <p:ph type="sldNum" idx="3"/>
          </p:nvPr>
        </p:nvSpPr>
        <p:spPr>
          <a:xfrm>
            <a:off x="4843440" y="918144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E3F63213-9BC7-402F-BF2C-9D74ED58BBF6}" type="slidenum">
              <a:rPr b="0" lang="cs-CZ" sz="670" strike="noStrike" u="none">
                <a:solidFill>
                  <a:schemeClr val="dk1">
                    <a:tint val="82000"/>
                  </a:schemeClr>
                </a:solidFill>
                <a:effectLst/>
                <a:uFillTx/>
                <a:latin typeface="Aptos"/>
              </a:rPr>
              <a:t>1</a:t>
            </a:fld>
            <a:endParaRPr b="0" lang="cs-CZ" sz="670" strike="noStrike" u="none">
              <a:solidFill>
                <a:srgbClr val="000000"/>
              </a:solidFill>
              <a:effectLst/>
              <a:uFillTx/>
              <a:latin typeface="Times New Roman"/>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Nadpis a obsah">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471600" y="527400"/>
            <a:ext cx="5914080" cy="191376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50" name="PlaceHolder 2"/>
          <p:cNvSpPr>
            <a:spLocks noGrp="1"/>
          </p:cNvSpPr>
          <p:nvPr>
            <p:ph type="body"/>
          </p:nvPr>
        </p:nvSpPr>
        <p:spPr>
          <a:xfrm>
            <a:off x="471600" y="2637000"/>
            <a:ext cx="5914080" cy="62841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51" name="PlaceHolder 3"/>
          <p:cNvSpPr>
            <a:spLocks noGrp="1"/>
          </p:cNvSpPr>
          <p:nvPr>
            <p:ph type="dt" idx="28"/>
          </p:nvPr>
        </p:nvSpPr>
        <p:spPr>
          <a:xfrm>
            <a:off x="471600" y="918144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52" name="PlaceHolder 4"/>
          <p:cNvSpPr>
            <a:spLocks noGrp="1"/>
          </p:cNvSpPr>
          <p:nvPr>
            <p:ph type="ftr" idx="29"/>
          </p:nvPr>
        </p:nvSpPr>
        <p:spPr>
          <a:xfrm>
            <a:off x="2271600" y="918144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53" name="PlaceHolder 5"/>
          <p:cNvSpPr>
            <a:spLocks noGrp="1"/>
          </p:cNvSpPr>
          <p:nvPr>
            <p:ph type="sldNum" idx="30"/>
          </p:nvPr>
        </p:nvSpPr>
        <p:spPr>
          <a:xfrm>
            <a:off x="4843440" y="918144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E8DB5E72-782F-4275-9FC3-7C06B5306A29}"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Záhlaví části">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468000" y="2469600"/>
            <a:ext cx="5914080" cy="4119480"/>
          </a:xfrm>
          <a:prstGeom prst="rect">
            <a:avLst/>
          </a:prstGeom>
          <a:noFill/>
          <a:ln w="0">
            <a:noFill/>
          </a:ln>
        </p:spPr>
        <p:txBody>
          <a:bodyPr lIns="91440" rIns="91440" tIns="45720" bIns="45720" anchor="b">
            <a:noAutofit/>
          </a:bodyPr>
          <a:p>
            <a:pPr indent="0" defTabSz="914400">
              <a:lnSpc>
                <a:spcPct val="90000"/>
              </a:lnSpc>
              <a:buNone/>
              <a:tabLst>
                <a:tab algn="l" pos="0"/>
              </a:tabLst>
            </a:pPr>
            <a:r>
              <a:rPr b="0" lang="cs-CZ" sz="3380" strike="noStrike" u="none">
                <a:solidFill>
                  <a:schemeClr val="dk1"/>
                </a:solidFill>
                <a:effectLst/>
                <a:uFillTx/>
                <a:latin typeface="Aptos Display"/>
              </a:rPr>
              <a:t>Kliknutím lze upravit styl.</a:t>
            </a:r>
            <a:endParaRPr b="0" lang="cs-CZ" sz="3380" strike="noStrike" u="none">
              <a:solidFill>
                <a:srgbClr val="000000"/>
              </a:solidFill>
              <a:effectLst/>
              <a:uFillTx/>
              <a:latin typeface="Arial"/>
            </a:endParaRPr>
          </a:p>
        </p:txBody>
      </p:sp>
      <p:sp>
        <p:nvSpPr>
          <p:cNvPr id="55" name="PlaceHolder 2"/>
          <p:cNvSpPr>
            <a:spLocks noGrp="1"/>
          </p:cNvSpPr>
          <p:nvPr>
            <p:ph type="body"/>
          </p:nvPr>
        </p:nvSpPr>
        <p:spPr>
          <a:xfrm>
            <a:off x="468000" y="6629400"/>
            <a:ext cx="5914080" cy="216576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cs-CZ" sz="1350" strike="noStrike" u="none">
                <a:solidFill>
                  <a:schemeClr val="dk1">
                    <a:tint val="82000"/>
                  </a:schemeClr>
                </a:solidFill>
                <a:effectLst/>
                <a:uFillTx/>
                <a:latin typeface="Aptos"/>
              </a:rPr>
              <a:t>Kliknutím lze upravit styly předlohy textu.</a:t>
            </a:r>
            <a:endParaRPr b="0" lang="cs-CZ" sz="1350" strike="noStrike" u="none">
              <a:solidFill>
                <a:srgbClr val="000000"/>
              </a:solidFill>
              <a:effectLst/>
              <a:uFillTx/>
              <a:latin typeface="Arial"/>
            </a:endParaRPr>
          </a:p>
        </p:txBody>
      </p:sp>
      <p:sp>
        <p:nvSpPr>
          <p:cNvPr id="56" name="PlaceHolder 3"/>
          <p:cNvSpPr>
            <a:spLocks noGrp="1"/>
          </p:cNvSpPr>
          <p:nvPr>
            <p:ph type="dt" idx="31"/>
          </p:nvPr>
        </p:nvSpPr>
        <p:spPr>
          <a:xfrm>
            <a:off x="471600" y="918144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57" name="PlaceHolder 4"/>
          <p:cNvSpPr>
            <a:spLocks noGrp="1"/>
          </p:cNvSpPr>
          <p:nvPr>
            <p:ph type="ftr" idx="32"/>
          </p:nvPr>
        </p:nvSpPr>
        <p:spPr>
          <a:xfrm>
            <a:off x="2271600" y="918144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58" name="PlaceHolder 5"/>
          <p:cNvSpPr>
            <a:spLocks noGrp="1"/>
          </p:cNvSpPr>
          <p:nvPr>
            <p:ph type="sldNum" idx="33"/>
          </p:nvPr>
        </p:nvSpPr>
        <p:spPr>
          <a:xfrm>
            <a:off x="4843440" y="918144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F65CC1CB-EED5-42B5-84F7-58486AE65601}"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orovnání">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472320" y="527400"/>
            <a:ext cx="5914080" cy="191376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9" name="PlaceHolder 2"/>
          <p:cNvSpPr>
            <a:spLocks noGrp="1"/>
          </p:cNvSpPr>
          <p:nvPr>
            <p:ph type="body"/>
          </p:nvPr>
        </p:nvSpPr>
        <p:spPr>
          <a:xfrm>
            <a:off x="472320" y="2428200"/>
            <a:ext cx="2900160" cy="11890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cs-CZ" sz="1350" strike="noStrike" u="none">
                <a:solidFill>
                  <a:schemeClr val="dk1"/>
                </a:solidFill>
                <a:effectLst/>
                <a:uFillTx/>
                <a:latin typeface="Aptos"/>
              </a:rPr>
              <a:t>Kliknutím lze upravit styly předlohy textu.</a:t>
            </a:r>
            <a:endParaRPr b="0" lang="cs-CZ" sz="1350" strike="noStrike" u="none">
              <a:solidFill>
                <a:srgbClr val="000000"/>
              </a:solidFill>
              <a:effectLst/>
              <a:uFillTx/>
              <a:latin typeface="Arial"/>
            </a:endParaRPr>
          </a:p>
        </p:txBody>
      </p:sp>
      <p:sp>
        <p:nvSpPr>
          <p:cNvPr id="10" name="PlaceHolder 3"/>
          <p:cNvSpPr>
            <a:spLocks noGrp="1"/>
          </p:cNvSpPr>
          <p:nvPr>
            <p:ph type="body"/>
          </p:nvPr>
        </p:nvSpPr>
        <p:spPr>
          <a:xfrm>
            <a:off x="472320" y="3618360"/>
            <a:ext cx="2900160" cy="53211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11" name="PlaceHolder 4"/>
          <p:cNvSpPr>
            <a:spLocks noGrp="1"/>
          </p:cNvSpPr>
          <p:nvPr>
            <p:ph type="body"/>
          </p:nvPr>
        </p:nvSpPr>
        <p:spPr>
          <a:xfrm>
            <a:off x="3471840" y="2428200"/>
            <a:ext cx="2914560" cy="11890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cs-CZ" sz="1350" strike="noStrike" u="none">
                <a:solidFill>
                  <a:schemeClr val="dk1"/>
                </a:solidFill>
                <a:effectLst/>
                <a:uFillTx/>
                <a:latin typeface="Aptos"/>
              </a:rPr>
              <a:t>Kliknutím lze upravit styly předlohy textu.</a:t>
            </a:r>
            <a:endParaRPr b="0" lang="cs-CZ" sz="1350" strike="noStrike" u="none">
              <a:solidFill>
                <a:srgbClr val="000000"/>
              </a:solidFill>
              <a:effectLst/>
              <a:uFillTx/>
              <a:latin typeface="Arial"/>
            </a:endParaRPr>
          </a:p>
        </p:txBody>
      </p:sp>
      <p:sp>
        <p:nvSpPr>
          <p:cNvPr id="12" name="PlaceHolder 5"/>
          <p:cNvSpPr>
            <a:spLocks noGrp="1"/>
          </p:cNvSpPr>
          <p:nvPr>
            <p:ph type="body"/>
          </p:nvPr>
        </p:nvSpPr>
        <p:spPr>
          <a:xfrm>
            <a:off x="3471840" y="3618360"/>
            <a:ext cx="2914560" cy="53211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13" name="PlaceHolder 6"/>
          <p:cNvSpPr>
            <a:spLocks noGrp="1"/>
          </p:cNvSpPr>
          <p:nvPr>
            <p:ph type="dt" idx="4"/>
          </p:nvPr>
        </p:nvSpPr>
        <p:spPr>
          <a:xfrm>
            <a:off x="471600" y="918144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 </a:t>
            </a:r>
            <a:endParaRPr b="0" lang="cs-CZ" sz="670" strike="noStrike" u="none">
              <a:solidFill>
                <a:srgbClr val="000000"/>
              </a:solidFill>
              <a:effectLst/>
              <a:uFillTx/>
              <a:latin typeface="Times New Roman"/>
            </a:endParaRPr>
          </a:p>
        </p:txBody>
      </p:sp>
      <p:sp>
        <p:nvSpPr>
          <p:cNvPr id="14" name="PlaceHolder 7"/>
          <p:cNvSpPr>
            <a:spLocks noGrp="1"/>
          </p:cNvSpPr>
          <p:nvPr>
            <p:ph type="ftr" idx="5"/>
          </p:nvPr>
        </p:nvSpPr>
        <p:spPr>
          <a:xfrm>
            <a:off x="2271600" y="918144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 </a:t>
            </a:r>
            <a:endParaRPr b="0" lang="cs-CZ" sz="1400" strike="noStrike" u="none">
              <a:solidFill>
                <a:srgbClr val="000000"/>
              </a:solidFill>
              <a:effectLst/>
              <a:uFillTx/>
              <a:latin typeface="Times New Roman"/>
            </a:endParaRPr>
          </a:p>
        </p:txBody>
      </p:sp>
      <p:sp>
        <p:nvSpPr>
          <p:cNvPr id="15" name="PlaceHolder 8"/>
          <p:cNvSpPr>
            <a:spLocks noGrp="1"/>
          </p:cNvSpPr>
          <p:nvPr>
            <p:ph type="sldNum" idx="6"/>
          </p:nvPr>
        </p:nvSpPr>
        <p:spPr>
          <a:xfrm>
            <a:off x="4843440" y="918144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EE6D6302-2865-46FE-ABB9-98B7ADFBA8AE}" type="slidenum">
              <a:rPr b="0" lang="cs-CZ" sz="670" strike="noStrike" u="none">
                <a:solidFill>
                  <a:schemeClr val="dk1">
                    <a:tint val="82000"/>
                  </a:schemeClr>
                </a:solidFill>
                <a:effectLst/>
                <a:uFillTx/>
                <a:latin typeface="Aptos"/>
              </a:rPr>
              <a:t>1</a:t>
            </a:fld>
            <a:endParaRPr b="0" lang="cs-CZ" sz="67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Pouze nadpis">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471600" y="527400"/>
            <a:ext cx="5914080" cy="191376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17" name="PlaceHolder 2"/>
          <p:cNvSpPr>
            <a:spLocks noGrp="1"/>
          </p:cNvSpPr>
          <p:nvPr>
            <p:ph type="dt" idx="7"/>
          </p:nvPr>
        </p:nvSpPr>
        <p:spPr>
          <a:xfrm>
            <a:off x="471600" y="918144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 </a:t>
            </a:r>
            <a:endParaRPr b="0" lang="cs-CZ" sz="670" strike="noStrike" u="none">
              <a:solidFill>
                <a:srgbClr val="000000"/>
              </a:solidFill>
              <a:effectLst/>
              <a:uFillTx/>
              <a:latin typeface="Times New Roman"/>
            </a:endParaRPr>
          </a:p>
        </p:txBody>
      </p:sp>
      <p:sp>
        <p:nvSpPr>
          <p:cNvPr id="18" name="PlaceHolder 3"/>
          <p:cNvSpPr>
            <a:spLocks noGrp="1"/>
          </p:cNvSpPr>
          <p:nvPr>
            <p:ph type="ftr" idx="8"/>
          </p:nvPr>
        </p:nvSpPr>
        <p:spPr>
          <a:xfrm>
            <a:off x="2271600" y="918144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 </a:t>
            </a:r>
            <a:endParaRPr b="0" lang="cs-CZ" sz="1400" strike="noStrike" u="none">
              <a:solidFill>
                <a:srgbClr val="000000"/>
              </a:solidFill>
              <a:effectLst/>
              <a:uFillTx/>
              <a:latin typeface="Times New Roman"/>
            </a:endParaRPr>
          </a:p>
        </p:txBody>
      </p:sp>
      <p:sp>
        <p:nvSpPr>
          <p:cNvPr id="19" name="PlaceHolder 4"/>
          <p:cNvSpPr>
            <a:spLocks noGrp="1"/>
          </p:cNvSpPr>
          <p:nvPr>
            <p:ph type="sldNum" idx="9"/>
          </p:nvPr>
        </p:nvSpPr>
        <p:spPr>
          <a:xfrm>
            <a:off x="4843440" y="918144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902A8DB8-FBFE-42F9-815D-9B923B6653DA}" type="slidenum">
              <a:rPr b="0" lang="cs-CZ" sz="670" strike="noStrike" u="none">
                <a:solidFill>
                  <a:schemeClr val="dk1">
                    <a:tint val="82000"/>
                  </a:schemeClr>
                </a:solidFill>
                <a:effectLst/>
                <a:uFillTx/>
                <a:latin typeface="Aptos"/>
              </a:rPr>
              <a:t>1</a:t>
            </a:fld>
            <a:endParaRPr b="0" lang="cs-CZ" sz="67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rázdný">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dt" idx="10"/>
          </p:nvPr>
        </p:nvSpPr>
        <p:spPr>
          <a:xfrm>
            <a:off x="471600" y="918144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 </a:t>
            </a:r>
            <a:endParaRPr b="0" lang="cs-CZ" sz="670" strike="noStrike" u="none">
              <a:solidFill>
                <a:srgbClr val="000000"/>
              </a:solidFill>
              <a:effectLst/>
              <a:uFillTx/>
              <a:latin typeface="Times New Roman"/>
            </a:endParaRPr>
          </a:p>
        </p:txBody>
      </p:sp>
      <p:sp>
        <p:nvSpPr>
          <p:cNvPr id="21" name="PlaceHolder 2"/>
          <p:cNvSpPr>
            <a:spLocks noGrp="1"/>
          </p:cNvSpPr>
          <p:nvPr>
            <p:ph type="ftr" idx="11"/>
          </p:nvPr>
        </p:nvSpPr>
        <p:spPr>
          <a:xfrm>
            <a:off x="2271600" y="918144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 </a:t>
            </a:r>
            <a:endParaRPr b="0" lang="cs-CZ" sz="1400" strike="noStrike" u="none">
              <a:solidFill>
                <a:srgbClr val="000000"/>
              </a:solidFill>
              <a:effectLst/>
              <a:uFillTx/>
              <a:latin typeface="Times New Roman"/>
            </a:endParaRPr>
          </a:p>
        </p:txBody>
      </p:sp>
      <p:sp>
        <p:nvSpPr>
          <p:cNvPr id="22" name="PlaceHolder 3"/>
          <p:cNvSpPr>
            <a:spLocks noGrp="1"/>
          </p:cNvSpPr>
          <p:nvPr>
            <p:ph type="sldNum" idx="12"/>
          </p:nvPr>
        </p:nvSpPr>
        <p:spPr>
          <a:xfrm>
            <a:off x="4843440" y="918144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16511EF9-5D0B-45A9-82F5-C90F7DE188BE}" type="slidenum">
              <a:rPr b="0" lang="cs-CZ" sz="670" strike="noStrike" u="none">
                <a:solidFill>
                  <a:schemeClr val="dk1">
                    <a:tint val="82000"/>
                  </a:schemeClr>
                </a:solidFill>
                <a:effectLst/>
                <a:uFillTx/>
                <a:latin typeface="Aptos"/>
              </a:rPr>
              <a:t>1</a:t>
            </a:fld>
            <a:endParaRPr b="0" lang="cs-CZ" sz="67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Obsah s titulkem">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472320" y="660240"/>
            <a:ext cx="2210760" cy="2310480"/>
          </a:xfrm>
          <a:prstGeom prst="rect">
            <a:avLst/>
          </a:prstGeom>
          <a:noFill/>
          <a:ln w="0">
            <a:noFill/>
          </a:ln>
        </p:spPr>
        <p:txBody>
          <a:bodyPr lIns="91440" rIns="91440" tIns="45720" bIns="45720" anchor="b">
            <a:noAutofit/>
          </a:bodyPr>
          <a:p>
            <a:pPr indent="0" defTabSz="914400">
              <a:lnSpc>
                <a:spcPct val="90000"/>
              </a:lnSpc>
              <a:buNone/>
              <a:tabLst>
                <a:tab algn="l" pos="0"/>
              </a:tabLst>
            </a:pPr>
            <a:r>
              <a:rPr b="0" lang="cs-CZ" sz="1800" strike="noStrike" u="none">
                <a:solidFill>
                  <a:schemeClr val="dk1"/>
                </a:solidFill>
                <a:effectLst/>
                <a:uFillTx/>
                <a:latin typeface="Aptos Display"/>
              </a:rPr>
              <a:t>Kliknutím lze upravit styl.</a:t>
            </a:r>
            <a:endParaRPr b="0" lang="cs-CZ" sz="1800" strike="noStrike" u="none">
              <a:solidFill>
                <a:srgbClr val="000000"/>
              </a:solidFill>
              <a:effectLst/>
              <a:uFillTx/>
              <a:latin typeface="Arial"/>
            </a:endParaRPr>
          </a:p>
        </p:txBody>
      </p:sp>
      <p:sp>
        <p:nvSpPr>
          <p:cNvPr id="24" name="PlaceHolder 2"/>
          <p:cNvSpPr>
            <a:spLocks noGrp="1"/>
          </p:cNvSpPr>
          <p:nvPr>
            <p:ph type="body"/>
          </p:nvPr>
        </p:nvSpPr>
        <p:spPr>
          <a:xfrm>
            <a:off x="2915640" y="1426320"/>
            <a:ext cx="3470760" cy="703872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1800" strike="noStrike" u="none">
                <a:solidFill>
                  <a:schemeClr val="dk1"/>
                </a:solidFill>
                <a:effectLst/>
                <a:uFillTx/>
                <a:latin typeface="Aptos"/>
              </a:rPr>
              <a:t>Kliknutím lze upravit styly předlohy textu.</a:t>
            </a:r>
            <a:endParaRPr b="0" lang="cs-CZ" sz="1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1580" strike="noStrike" u="none">
                <a:solidFill>
                  <a:schemeClr val="dk1"/>
                </a:solidFill>
                <a:effectLst/>
                <a:uFillTx/>
                <a:latin typeface="Aptos"/>
              </a:rPr>
              <a:t>Druhá úroveň</a:t>
            </a:r>
            <a:endParaRPr b="0" lang="cs-CZ" sz="158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1350" strike="noStrike" u="none">
                <a:solidFill>
                  <a:schemeClr val="dk1"/>
                </a:solidFill>
                <a:effectLst/>
                <a:uFillTx/>
                <a:latin typeface="Aptos"/>
              </a:rPr>
              <a:t>Třetí úroveň</a:t>
            </a:r>
            <a:endParaRPr b="0" lang="cs-CZ" sz="135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130" strike="noStrike" u="none">
                <a:solidFill>
                  <a:schemeClr val="dk1"/>
                </a:solidFill>
                <a:effectLst/>
                <a:uFillTx/>
                <a:latin typeface="Aptos"/>
              </a:rPr>
              <a:t>Čtvrtá úroveň</a:t>
            </a:r>
            <a:endParaRPr b="0" lang="cs-CZ" sz="113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130" strike="noStrike" u="none">
                <a:solidFill>
                  <a:schemeClr val="dk1"/>
                </a:solidFill>
                <a:effectLst/>
                <a:uFillTx/>
                <a:latin typeface="Aptos"/>
              </a:rPr>
              <a:t>Pátá úroveň</a:t>
            </a:r>
            <a:endParaRPr b="0" lang="cs-CZ" sz="1130" strike="noStrike" u="none">
              <a:solidFill>
                <a:srgbClr val="000000"/>
              </a:solidFill>
              <a:effectLst/>
              <a:uFillTx/>
              <a:latin typeface="Arial"/>
            </a:endParaRPr>
          </a:p>
        </p:txBody>
      </p:sp>
      <p:sp>
        <p:nvSpPr>
          <p:cNvPr id="25" name="PlaceHolder 3"/>
          <p:cNvSpPr>
            <a:spLocks noGrp="1"/>
          </p:cNvSpPr>
          <p:nvPr>
            <p:ph type="body"/>
          </p:nvPr>
        </p:nvSpPr>
        <p:spPr>
          <a:xfrm>
            <a:off x="472320" y="2971800"/>
            <a:ext cx="2210760" cy="550440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cs-CZ" sz="900" strike="noStrike" u="none">
                <a:solidFill>
                  <a:schemeClr val="dk1"/>
                </a:solidFill>
                <a:effectLst/>
                <a:uFillTx/>
                <a:latin typeface="Aptos"/>
              </a:rPr>
              <a:t>Kliknutím lze upravit styly předlohy textu.</a:t>
            </a:r>
            <a:endParaRPr b="0" lang="cs-CZ" sz="900" strike="noStrike" u="none">
              <a:solidFill>
                <a:srgbClr val="000000"/>
              </a:solidFill>
              <a:effectLst/>
              <a:uFillTx/>
              <a:latin typeface="Arial"/>
            </a:endParaRPr>
          </a:p>
        </p:txBody>
      </p:sp>
      <p:sp>
        <p:nvSpPr>
          <p:cNvPr id="26" name="PlaceHolder 4"/>
          <p:cNvSpPr>
            <a:spLocks noGrp="1"/>
          </p:cNvSpPr>
          <p:nvPr>
            <p:ph type="dt" idx="13"/>
          </p:nvPr>
        </p:nvSpPr>
        <p:spPr>
          <a:xfrm>
            <a:off x="471600" y="918144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 </a:t>
            </a:r>
            <a:endParaRPr b="0" lang="cs-CZ" sz="670" strike="noStrike" u="none">
              <a:solidFill>
                <a:srgbClr val="000000"/>
              </a:solidFill>
              <a:effectLst/>
              <a:uFillTx/>
              <a:latin typeface="Times New Roman"/>
            </a:endParaRPr>
          </a:p>
        </p:txBody>
      </p:sp>
      <p:sp>
        <p:nvSpPr>
          <p:cNvPr id="27" name="PlaceHolder 5"/>
          <p:cNvSpPr>
            <a:spLocks noGrp="1"/>
          </p:cNvSpPr>
          <p:nvPr>
            <p:ph type="ftr" idx="14"/>
          </p:nvPr>
        </p:nvSpPr>
        <p:spPr>
          <a:xfrm>
            <a:off x="2271600" y="918144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 </a:t>
            </a:r>
            <a:endParaRPr b="0" lang="cs-CZ" sz="1400" strike="noStrike" u="none">
              <a:solidFill>
                <a:srgbClr val="000000"/>
              </a:solidFill>
              <a:effectLst/>
              <a:uFillTx/>
              <a:latin typeface="Times New Roman"/>
            </a:endParaRPr>
          </a:p>
        </p:txBody>
      </p:sp>
      <p:sp>
        <p:nvSpPr>
          <p:cNvPr id="28" name="PlaceHolder 6"/>
          <p:cNvSpPr>
            <a:spLocks noGrp="1"/>
          </p:cNvSpPr>
          <p:nvPr>
            <p:ph type="sldNum" idx="15"/>
          </p:nvPr>
        </p:nvSpPr>
        <p:spPr>
          <a:xfrm>
            <a:off x="4843440" y="918144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98E5670A-ED2B-4300-99EB-5156627AC901}" type="slidenum">
              <a:rPr b="0" lang="cs-CZ" sz="670" strike="noStrike" u="none">
                <a:solidFill>
                  <a:schemeClr val="dk1">
                    <a:tint val="82000"/>
                  </a:schemeClr>
                </a:solidFill>
                <a:effectLst/>
                <a:uFillTx/>
                <a:latin typeface="Aptos"/>
              </a:rPr>
              <a:t>1</a:t>
            </a:fld>
            <a:endParaRPr b="0" lang="cs-CZ" sz="670" strike="noStrike" u="none">
              <a:solidFill>
                <a:srgbClr val="000000"/>
              </a:solidFill>
              <a:effectLst/>
              <a:uFillTx/>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Obrázek s titulkem">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472320" y="660240"/>
            <a:ext cx="2210760" cy="2310480"/>
          </a:xfrm>
          <a:prstGeom prst="rect">
            <a:avLst/>
          </a:prstGeom>
          <a:noFill/>
          <a:ln w="0">
            <a:noFill/>
          </a:ln>
        </p:spPr>
        <p:txBody>
          <a:bodyPr lIns="91440" rIns="91440" tIns="45720" bIns="45720" anchor="b">
            <a:noAutofit/>
          </a:bodyPr>
          <a:p>
            <a:pPr indent="0" defTabSz="914400">
              <a:lnSpc>
                <a:spcPct val="90000"/>
              </a:lnSpc>
              <a:buNone/>
              <a:tabLst>
                <a:tab algn="l" pos="0"/>
              </a:tabLst>
            </a:pPr>
            <a:r>
              <a:rPr b="0" lang="cs-CZ" sz="1800" strike="noStrike" u="none">
                <a:solidFill>
                  <a:schemeClr val="dk1"/>
                </a:solidFill>
                <a:effectLst/>
                <a:uFillTx/>
                <a:latin typeface="Aptos Display"/>
              </a:rPr>
              <a:t>Kliknutím lze upravit styl.</a:t>
            </a:r>
            <a:endParaRPr b="0" lang="cs-CZ" sz="1800" strike="noStrike" u="none">
              <a:solidFill>
                <a:srgbClr val="000000"/>
              </a:solidFill>
              <a:effectLst/>
              <a:uFillTx/>
              <a:latin typeface="Arial"/>
            </a:endParaRPr>
          </a:p>
        </p:txBody>
      </p:sp>
      <p:sp>
        <p:nvSpPr>
          <p:cNvPr id="30" name="PlaceHolder 2"/>
          <p:cNvSpPr>
            <a:spLocks noGrp="1"/>
          </p:cNvSpPr>
          <p:nvPr>
            <p:ph type="body"/>
          </p:nvPr>
        </p:nvSpPr>
        <p:spPr>
          <a:xfrm>
            <a:off x="2915640" y="1426320"/>
            <a:ext cx="3470760" cy="7038720"/>
          </a:xfrm>
          <a:prstGeom prst="rect">
            <a:avLst/>
          </a:prstGeom>
          <a:noFill/>
          <a:ln w="0">
            <a:noFill/>
          </a:ln>
        </p:spPr>
        <p:txBody>
          <a:bodyPr lIns="90000" rIns="90000" tIns="45000" bIns="45000" anchor="t">
            <a:noAutofit/>
          </a:bodyPr>
          <a:p>
            <a:pPr marL="432000" indent="-324000">
              <a:lnSpc>
                <a:spcPct val="90000"/>
              </a:lnSpc>
              <a:spcBef>
                <a:spcPts val="1417"/>
              </a:spcBef>
              <a:buClr>
                <a:srgbClr val="000000"/>
              </a:buClr>
              <a:buSzPct val="45000"/>
              <a:buFont typeface="Wingdings" charset="2"/>
              <a:buChar char=""/>
            </a:pPr>
            <a:r>
              <a:rPr b="0" lang="cs-CZ" sz="1800" strike="noStrike" u="none">
                <a:solidFill>
                  <a:schemeClr val="dk1"/>
                </a:solidFill>
                <a:effectLst/>
                <a:uFillTx/>
                <a:latin typeface="Aptos"/>
              </a:rPr>
              <a:t>Klikněte pro úpravu formátu textu osnovy</a:t>
            </a:r>
            <a:endParaRPr b="0" lang="cs-CZ" sz="1800" strike="noStrike" u="none">
              <a:solidFill>
                <a:srgbClr val="000000"/>
              </a:solidFill>
              <a:effectLst/>
              <a:uFillTx/>
              <a:latin typeface="Arial"/>
            </a:endParaRPr>
          </a:p>
          <a:p>
            <a:pPr lvl="1" marL="864000" indent="-324000">
              <a:lnSpc>
                <a:spcPct val="90000"/>
              </a:lnSpc>
              <a:spcBef>
                <a:spcPts val="1134"/>
              </a:spcBef>
              <a:buClr>
                <a:srgbClr val="000000"/>
              </a:buClr>
              <a:buSzPct val="75000"/>
              <a:buFont typeface="Symbol" charset="2"/>
              <a:buChar char=""/>
            </a:pPr>
            <a:r>
              <a:rPr b="0" lang="cs-CZ" sz="1800" strike="noStrike" u="none">
                <a:solidFill>
                  <a:schemeClr val="dk1"/>
                </a:solidFill>
                <a:effectLst/>
                <a:uFillTx/>
                <a:latin typeface="Aptos"/>
              </a:rPr>
              <a:t>Druhá úroveň</a:t>
            </a:r>
            <a:endParaRPr b="0" lang="cs-CZ" sz="1800" strike="noStrike" u="none">
              <a:solidFill>
                <a:srgbClr val="000000"/>
              </a:solidFill>
              <a:effectLst/>
              <a:uFillTx/>
              <a:latin typeface="Arial"/>
            </a:endParaRPr>
          </a:p>
          <a:p>
            <a:pPr lvl="2" marL="1296000" indent="-288000">
              <a:lnSpc>
                <a:spcPct val="90000"/>
              </a:lnSpc>
              <a:spcBef>
                <a:spcPts val="850"/>
              </a:spcBef>
              <a:buClr>
                <a:srgbClr val="000000"/>
              </a:buClr>
              <a:buSzPct val="45000"/>
              <a:buFont typeface="Wingdings" charset="2"/>
              <a:buChar char=""/>
            </a:pPr>
            <a:r>
              <a:rPr b="0" lang="cs-CZ" sz="1800" strike="noStrike" u="none">
                <a:solidFill>
                  <a:schemeClr val="dk1"/>
                </a:solidFill>
                <a:effectLst/>
                <a:uFillTx/>
                <a:latin typeface="Aptos"/>
              </a:rPr>
              <a:t>Třetí úroveň</a:t>
            </a:r>
            <a:endParaRPr b="0" lang="cs-CZ" sz="1800" strike="noStrike" u="none">
              <a:solidFill>
                <a:srgbClr val="000000"/>
              </a:solidFill>
              <a:effectLst/>
              <a:uFillTx/>
              <a:latin typeface="Arial"/>
            </a:endParaRPr>
          </a:p>
          <a:p>
            <a:pPr lvl="3" marL="1728000" indent="-216000">
              <a:lnSpc>
                <a:spcPct val="90000"/>
              </a:lnSpc>
              <a:spcBef>
                <a:spcPts val="567"/>
              </a:spcBef>
              <a:buClr>
                <a:srgbClr val="000000"/>
              </a:buClr>
              <a:buSzPct val="75000"/>
              <a:buFont typeface="Symbol" charset="2"/>
              <a:buChar char=""/>
            </a:pPr>
            <a:r>
              <a:rPr b="0" lang="cs-CZ" sz="1800" strike="noStrike" u="none">
                <a:solidFill>
                  <a:schemeClr val="dk1"/>
                </a:solidFill>
                <a:effectLst/>
                <a:uFillTx/>
                <a:latin typeface="Aptos"/>
              </a:rPr>
              <a:t>Čtvrtá úroveň osnovy</a:t>
            </a:r>
            <a:endParaRPr b="0" lang="cs-CZ" sz="1800" strike="noStrike" u="none">
              <a:solidFill>
                <a:srgbClr val="000000"/>
              </a:solidFill>
              <a:effectLst/>
              <a:uFillTx/>
              <a:latin typeface="Arial"/>
            </a:endParaRPr>
          </a:p>
          <a:p>
            <a:pPr lvl="4" marL="2160000" indent="-216000">
              <a:lnSpc>
                <a:spcPct val="90000"/>
              </a:lnSpc>
              <a:spcBef>
                <a:spcPts val="283"/>
              </a:spcBef>
              <a:buClr>
                <a:srgbClr val="000000"/>
              </a:buClr>
              <a:buSzPct val="45000"/>
              <a:buFont typeface="Wingdings" charset="2"/>
              <a:buChar char=""/>
            </a:pPr>
            <a:r>
              <a:rPr b="0" lang="cs-CZ" sz="1800" strike="noStrike" u="none">
                <a:solidFill>
                  <a:schemeClr val="dk1"/>
                </a:solidFill>
                <a:effectLst/>
                <a:uFillTx/>
                <a:latin typeface="Aptos"/>
              </a:rPr>
              <a:t>Pátá úroveň osnovy</a:t>
            </a:r>
            <a:endParaRPr b="0" lang="cs-CZ" sz="1800" strike="noStrike" u="none">
              <a:solidFill>
                <a:srgbClr val="000000"/>
              </a:solidFill>
              <a:effectLst/>
              <a:uFillTx/>
              <a:latin typeface="Arial"/>
            </a:endParaRPr>
          </a:p>
          <a:p>
            <a:pPr lvl="5" marL="2592000" indent="-216000">
              <a:lnSpc>
                <a:spcPct val="90000"/>
              </a:lnSpc>
              <a:spcBef>
                <a:spcPts val="283"/>
              </a:spcBef>
              <a:buClr>
                <a:srgbClr val="000000"/>
              </a:buClr>
              <a:buSzPct val="45000"/>
              <a:buFont typeface="Wingdings" charset="2"/>
              <a:buChar char=""/>
            </a:pPr>
            <a:r>
              <a:rPr b="0" lang="cs-CZ" sz="1800" strike="noStrike" u="none">
                <a:solidFill>
                  <a:schemeClr val="dk1"/>
                </a:solidFill>
                <a:effectLst/>
                <a:uFillTx/>
                <a:latin typeface="Aptos"/>
              </a:rPr>
              <a:t>Šestá úroveň</a:t>
            </a:r>
            <a:endParaRPr b="0" lang="cs-CZ" sz="1800" strike="noStrike" u="none">
              <a:solidFill>
                <a:srgbClr val="000000"/>
              </a:solidFill>
              <a:effectLst/>
              <a:uFillTx/>
              <a:latin typeface="Arial"/>
            </a:endParaRPr>
          </a:p>
          <a:p>
            <a:pPr lvl="6" marL="3024000" indent="-216000">
              <a:lnSpc>
                <a:spcPct val="90000"/>
              </a:lnSpc>
              <a:spcBef>
                <a:spcPts val="283"/>
              </a:spcBef>
              <a:buClr>
                <a:srgbClr val="000000"/>
              </a:buClr>
              <a:buSzPct val="45000"/>
              <a:buFont typeface="Wingdings" charset="2"/>
              <a:buChar char=""/>
            </a:pPr>
            <a:r>
              <a:rPr b="0" lang="cs-CZ" sz="1800" strike="noStrike" u="none">
                <a:solidFill>
                  <a:schemeClr val="dk1"/>
                </a:solidFill>
                <a:effectLst/>
                <a:uFillTx/>
                <a:latin typeface="Aptos"/>
              </a:rPr>
              <a:t>Sedmá úroveň</a:t>
            </a:r>
            <a:endParaRPr b="0" lang="cs-CZ" sz="1800" strike="noStrike" u="none">
              <a:solidFill>
                <a:srgbClr val="000000"/>
              </a:solidFill>
              <a:effectLst/>
              <a:uFillTx/>
              <a:latin typeface="Arial"/>
            </a:endParaRPr>
          </a:p>
        </p:txBody>
      </p:sp>
      <p:sp>
        <p:nvSpPr>
          <p:cNvPr id="31" name="PlaceHolder 3"/>
          <p:cNvSpPr>
            <a:spLocks noGrp="1"/>
          </p:cNvSpPr>
          <p:nvPr>
            <p:ph type="body"/>
          </p:nvPr>
        </p:nvSpPr>
        <p:spPr>
          <a:xfrm>
            <a:off x="472320" y="2971800"/>
            <a:ext cx="2210760" cy="550440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cs-CZ" sz="900" strike="noStrike" u="none">
                <a:solidFill>
                  <a:schemeClr val="dk1"/>
                </a:solidFill>
                <a:effectLst/>
                <a:uFillTx/>
                <a:latin typeface="Aptos"/>
              </a:rPr>
              <a:t>Kliknutím lze upravit styly předlohy textu.</a:t>
            </a:r>
            <a:endParaRPr b="0" lang="cs-CZ" sz="900" strike="noStrike" u="none">
              <a:solidFill>
                <a:srgbClr val="000000"/>
              </a:solidFill>
              <a:effectLst/>
              <a:uFillTx/>
              <a:latin typeface="Arial"/>
            </a:endParaRPr>
          </a:p>
        </p:txBody>
      </p:sp>
      <p:sp>
        <p:nvSpPr>
          <p:cNvPr id="32" name="PlaceHolder 4"/>
          <p:cNvSpPr>
            <a:spLocks noGrp="1"/>
          </p:cNvSpPr>
          <p:nvPr>
            <p:ph type="dt" idx="16"/>
          </p:nvPr>
        </p:nvSpPr>
        <p:spPr>
          <a:xfrm>
            <a:off x="471600" y="918144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 </a:t>
            </a:r>
            <a:endParaRPr b="0" lang="cs-CZ" sz="670" strike="noStrike" u="none">
              <a:solidFill>
                <a:srgbClr val="000000"/>
              </a:solidFill>
              <a:effectLst/>
              <a:uFillTx/>
              <a:latin typeface="Times New Roman"/>
            </a:endParaRPr>
          </a:p>
        </p:txBody>
      </p:sp>
      <p:sp>
        <p:nvSpPr>
          <p:cNvPr id="33" name="PlaceHolder 5"/>
          <p:cNvSpPr>
            <a:spLocks noGrp="1"/>
          </p:cNvSpPr>
          <p:nvPr>
            <p:ph type="ftr" idx="17"/>
          </p:nvPr>
        </p:nvSpPr>
        <p:spPr>
          <a:xfrm>
            <a:off x="2271600" y="918144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 </a:t>
            </a:r>
            <a:endParaRPr b="0" lang="cs-CZ" sz="1400" strike="noStrike" u="none">
              <a:solidFill>
                <a:srgbClr val="000000"/>
              </a:solidFill>
              <a:effectLst/>
              <a:uFillTx/>
              <a:latin typeface="Times New Roman"/>
            </a:endParaRPr>
          </a:p>
        </p:txBody>
      </p:sp>
      <p:sp>
        <p:nvSpPr>
          <p:cNvPr id="34" name="PlaceHolder 6"/>
          <p:cNvSpPr>
            <a:spLocks noGrp="1"/>
          </p:cNvSpPr>
          <p:nvPr>
            <p:ph type="sldNum" idx="18"/>
          </p:nvPr>
        </p:nvSpPr>
        <p:spPr>
          <a:xfrm>
            <a:off x="4843440" y="918144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339F5B03-B205-4910-B851-8B688820EE61}" type="slidenum">
              <a:rPr b="0" lang="cs-CZ" sz="670" strike="noStrike" u="none">
                <a:solidFill>
                  <a:schemeClr val="dk1">
                    <a:tint val="82000"/>
                  </a:schemeClr>
                </a:solidFill>
                <a:effectLst/>
                <a:uFillTx/>
                <a:latin typeface="Aptos"/>
              </a:rPr>
              <a:t>1</a:t>
            </a:fld>
            <a:endParaRPr b="0" lang="cs-CZ" sz="670" strike="noStrike" u="none">
              <a:solidFill>
                <a:srgbClr val="000000"/>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Úvodní snímek">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857160" y="1621080"/>
            <a:ext cx="5142600" cy="3447720"/>
          </a:xfrm>
          <a:prstGeom prst="rect">
            <a:avLst/>
          </a:prstGeom>
          <a:noFill/>
          <a:ln w="0">
            <a:noFill/>
          </a:ln>
        </p:spPr>
        <p:txBody>
          <a:bodyPr lIns="91440" rIns="91440" tIns="45720" bIns="45720" anchor="b">
            <a:noAutofit/>
          </a:bodyPr>
          <a:p>
            <a:pPr indent="0" algn="ctr" defTabSz="914400">
              <a:lnSpc>
                <a:spcPct val="90000"/>
              </a:lnSpc>
              <a:buNone/>
              <a:tabLst>
                <a:tab algn="l" pos="0"/>
              </a:tabLst>
            </a:pPr>
            <a:r>
              <a:rPr b="0" lang="cs-CZ" sz="3380" strike="noStrike" u="none">
                <a:solidFill>
                  <a:schemeClr val="dk1"/>
                </a:solidFill>
                <a:effectLst/>
                <a:uFillTx/>
                <a:latin typeface="Aptos Display"/>
              </a:rPr>
              <a:t>Kliknutím lze upravit styl.</a:t>
            </a:r>
            <a:endParaRPr b="0" lang="cs-CZ" sz="3380" strike="noStrike" u="none">
              <a:solidFill>
                <a:srgbClr val="000000"/>
              </a:solidFill>
              <a:effectLst/>
              <a:uFillTx/>
              <a:latin typeface="Arial"/>
            </a:endParaRPr>
          </a:p>
        </p:txBody>
      </p:sp>
      <p:sp>
        <p:nvSpPr>
          <p:cNvPr id="36" name="PlaceHolder 2"/>
          <p:cNvSpPr>
            <a:spLocks noGrp="1"/>
          </p:cNvSpPr>
          <p:nvPr>
            <p:ph type="dt" idx="19"/>
          </p:nvPr>
        </p:nvSpPr>
        <p:spPr>
          <a:xfrm>
            <a:off x="471600" y="918144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 </a:t>
            </a:r>
            <a:endParaRPr b="0" lang="cs-CZ" sz="670" strike="noStrike" u="none">
              <a:solidFill>
                <a:srgbClr val="000000"/>
              </a:solidFill>
              <a:effectLst/>
              <a:uFillTx/>
              <a:latin typeface="Times New Roman"/>
            </a:endParaRPr>
          </a:p>
        </p:txBody>
      </p:sp>
      <p:sp>
        <p:nvSpPr>
          <p:cNvPr id="37" name="PlaceHolder 3"/>
          <p:cNvSpPr>
            <a:spLocks noGrp="1"/>
          </p:cNvSpPr>
          <p:nvPr>
            <p:ph type="ftr" idx="20"/>
          </p:nvPr>
        </p:nvSpPr>
        <p:spPr>
          <a:xfrm>
            <a:off x="2271600" y="918144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 </a:t>
            </a:r>
            <a:endParaRPr b="0" lang="cs-CZ" sz="1400" strike="noStrike" u="none">
              <a:solidFill>
                <a:srgbClr val="000000"/>
              </a:solidFill>
              <a:effectLst/>
              <a:uFillTx/>
              <a:latin typeface="Times New Roman"/>
            </a:endParaRPr>
          </a:p>
        </p:txBody>
      </p:sp>
      <p:sp>
        <p:nvSpPr>
          <p:cNvPr id="38" name="PlaceHolder 4"/>
          <p:cNvSpPr>
            <a:spLocks noGrp="1"/>
          </p:cNvSpPr>
          <p:nvPr>
            <p:ph type="sldNum" idx="21"/>
          </p:nvPr>
        </p:nvSpPr>
        <p:spPr>
          <a:xfrm>
            <a:off x="4843440" y="918144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BE554517-F0FF-4162-9DC0-4DD80FD54B31}" type="slidenum">
              <a:rPr b="0" lang="cs-CZ" sz="670" strike="noStrike" u="none">
                <a:solidFill>
                  <a:schemeClr val="dk1">
                    <a:tint val="82000"/>
                  </a:schemeClr>
                </a:solidFill>
                <a:effectLst/>
                <a:uFillTx/>
                <a:latin typeface="Aptos"/>
              </a:rPr>
              <a:t>1</a:t>
            </a:fld>
            <a:endParaRPr b="0" lang="cs-CZ" sz="670" strike="noStrike" u="none">
              <a:solidFill>
                <a:srgbClr val="000000"/>
              </a:solidFill>
              <a:effectLst/>
              <a:uFillTx/>
              <a:latin typeface="Times New Rom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Nadpis a svislý text">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471600" y="527400"/>
            <a:ext cx="5914080" cy="191376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40" name="PlaceHolder 2"/>
          <p:cNvSpPr>
            <a:spLocks noGrp="1"/>
          </p:cNvSpPr>
          <p:nvPr>
            <p:ph type="body"/>
          </p:nvPr>
        </p:nvSpPr>
        <p:spPr>
          <a:xfrm>
            <a:off x="471600" y="2637000"/>
            <a:ext cx="5914080" cy="628416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41" name="PlaceHolder 3"/>
          <p:cNvSpPr>
            <a:spLocks noGrp="1"/>
          </p:cNvSpPr>
          <p:nvPr>
            <p:ph type="dt" idx="22"/>
          </p:nvPr>
        </p:nvSpPr>
        <p:spPr>
          <a:xfrm>
            <a:off x="471600" y="918144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 </a:t>
            </a:r>
            <a:endParaRPr b="0" lang="cs-CZ" sz="670" strike="noStrike" u="none">
              <a:solidFill>
                <a:srgbClr val="000000"/>
              </a:solidFill>
              <a:effectLst/>
              <a:uFillTx/>
              <a:latin typeface="Times New Roman"/>
            </a:endParaRPr>
          </a:p>
        </p:txBody>
      </p:sp>
      <p:sp>
        <p:nvSpPr>
          <p:cNvPr id="42" name="PlaceHolder 4"/>
          <p:cNvSpPr>
            <a:spLocks noGrp="1"/>
          </p:cNvSpPr>
          <p:nvPr>
            <p:ph type="ftr" idx="23"/>
          </p:nvPr>
        </p:nvSpPr>
        <p:spPr>
          <a:xfrm>
            <a:off x="2271600" y="918144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 </a:t>
            </a:r>
            <a:endParaRPr b="0" lang="cs-CZ" sz="1400" strike="noStrike" u="none">
              <a:solidFill>
                <a:srgbClr val="000000"/>
              </a:solidFill>
              <a:effectLst/>
              <a:uFillTx/>
              <a:latin typeface="Times New Roman"/>
            </a:endParaRPr>
          </a:p>
        </p:txBody>
      </p:sp>
      <p:sp>
        <p:nvSpPr>
          <p:cNvPr id="43" name="PlaceHolder 5"/>
          <p:cNvSpPr>
            <a:spLocks noGrp="1"/>
          </p:cNvSpPr>
          <p:nvPr>
            <p:ph type="sldNum" idx="24"/>
          </p:nvPr>
        </p:nvSpPr>
        <p:spPr>
          <a:xfrm>
            <a:off x="4843440" y="918144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2D128D7D-FF49-4148-8BB0-A749336C9C51}" type="slidenum">
              <a:rPr b="0" lang="cs-CZ" sz="670" strike="noStrike" u="none">
                <a:solidFill>
                  <a:schemeClr val="dk1">
                    <a:tint val="82000"/>
                  </a:schemeClr>
                </a:solidFill>
                <a:effectLst/>
                <a:uFillTx/>
                <a:latin typeface="Aptos"/>
              </a:rPr>
              <a:t>1</a:t>
            </a:fld>
            <a:endParaRPr b="0" lang="cs-CZ" sz="670" strike="noStrike" u="none">
              <a:solidFill>
                <a:srgbClr val="000000"/>
              </a:solidFill>
              <a:effectLst/>
              <a:uFillTx/>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Svislý nadpis a text">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4907880" y="527400"/>
            <a:ext cx="1477800" cy="8393760"/>
          </a:xfrm>
          <a:prstGeom prst="rect">
            <a:avLst/>
          </a:prstGeom>
          <a:noFill/>
          <a:ln w="0">
            <a:noFill/>
          </a:ln>
        </p:spPr>
        <p:txBody>
          <a:bodyPr lIns="91440" rIns="91440" tIns="45720" bIns="45720" anchor="ctr" vert="eaVert">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45" name="PlaceHolder 2"/>
          <p:cNvSpPr>
            <a:spLocks noGrp="1"/>
          </p:cNvSpPr>
          <p:nvPr>
            <p:ph type="body"/>
          </p:nvPr>
        </p:nvSpPr>
        <p:spPr>
          <a:xfrm>
            <a:off x="471600" y="527400"/>
            <a:ext cx="4349520" cy="839376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46" name="PlaceHolder 3"/>
          <p:cNvSpPr>
            <a:spLocks noGrp="1"/>
          </p:cNvSpPr>
          <p:nvPr>
            <p:ph type="dt" idx="25"/>
          </p:nvPr>
        </p:nvSpPr>
        <p:spPr>
          <a:xfrm>
            <a:off x="471600" y="918144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47" name="PlaceHolder 4"/>
          <p:cNvSpPr>
            <a:spLocks noGrp="1"/>
          </p:cNvSpPr>
          <p:nvPr>
            <p:ph type="ftr" idx="26"/>
          </p:nvPr>
        </p:nvSpPr>
        <p:spPr>
          <a:xfrm>
            <a:off x="2271600" y="918144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48" name="PlaceHolder 5"/>
          <p:cNvSpPr>
            <a:spLocks noGrp="1"/>
          </p:cNvSpPr>
          <p:nvPr>
            <p:ph type="sldNum" idx="27"/>
          </p:nvPr>
        </p:nvSpPr>
        <p:spPr>
          <a:xfrm>
            <a:off x="4843440" y="918144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B480C785-4CC9-4983-901B-238DB37A4A31}"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fillRect l="-1000" r="-1000"/>
          </a:stretch>
        </a:blip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857160" y="2016360"/>
            <a:ext cx="5424480" cy="1147680"/>
          </a:xfrm>
          <a:prstGeom prst="rect">
            <a:avLst/>
          </a:prstGeom>
          <a:noFill/>
          <a:ln w="0">
            <a:noFill/>
          </a:ln>
        </p:spPr>
        <p:txBody>
          <a:bodyPr lIns="91440" rIns="91440" tIns="45720" bIns="45720" anchor="b">
            <a:normAutofit fontScale="85000" lnSpcReduction="9999"/>
          </a:bodyPr>
          <a:p>
            <a:pPr indent="0" algn="ctr" defTabSz="914400">
              <a:lnSpc>
                <a:spcPct val="90000"/>
              </a:lnSpc>
              <a:buNone/>
              <a:tabLst>
                <a:tab algn="l" pos="0"/>
              </a:tabLst>
            </a:pPr>
            <a:r>
              <a:rPr b="1" lang="cs-CZ" sz="3350" strike="noStrike" u="none">
                <a:solidFill>
                  <a:srgbClr val="e6213f"/>
                </a:solidFill>
                <a:effectLst/>
                <a:uFillTx/>
                <a:latin typeface="Arial"/>
                <a:ea typeface="Aptos Display"/>
              </a:rPr>
              <a:t>Leritia nonecum aut incil in </a:t>
            </a:r>
            <a:br>
              <a:rPr sz="3350"/>
            </a:br>
            <a:r>
              <a:rPr b="1" lang="cs-CZ" sz="3350" strike="noStrike" u="none">
                <a:solidFill>
                  <a:srgbClr val="e6213f"/>
                </a:solidFill>
                <a:effectLst/>
                <a:uFillTx/>
                <a:latin typeface="Arial"/>
                <a:ea typeface="Aptos Display"/>
              </a:rPr>
              <a:t>cuset am ex eos ipistiu  destiusda</a:t>
            </a:r>
            <a:endParaRPr b="0" lang="cs-CZ" sz="3350" strike="noStrike" u="none">
              <a:solidFill>
                <a:srgbClr val="000000"/>
              </a:solidFill>
              <a:effectLst/>
              <a:uFillTx/>
              <a:latin typeface="Arial"/>
            </a:endParaRPr>
          </a:p>
        </p:txBody>
      </p:sp>
      <p:sp>
        <p:nvSpPr>
          <p:cNvPr id="60" name="PlaceHolder 2"/>
          <p:cNvSpPr>
            <a:spLocks noGrp="1"/>
          </p:cNvSpPr>
          <p:nvPr>
            <p:ph type="subTitle"/>
          </p:nvPr>
        </p:nvSpPr>
        <p:spPr>
          <a:xfrm>
            <a:off x="857160" y="3692880"/>
            <a:ext cx="5424480" cy="4323960"/>
          </a:xfrm>
          <a:prstGeom prst="rect">
            <a:avLst/>
          </a:prstGeom>
          <a:noFill/>
          <a:ln w="0">
            <a:noFill/>
          </a:ln>
        </p:spPr>
        <p:txBody>
          <a:bodyPr lIns="91440" rIns="91440" tIns="45720" bIns="45720" anchor="t">
            <a:normAutofit lnSpcReduction="9999"/>
          </a:bodyPr>
          <a:p>
            <a:pPr indent="0" algn="ctr" defTabSz="914400">
              <a:lnSpc>
                <a:spcPct val="90000"/>
              </a:lnSpc>
              <a:spcBef>
                <a:spcPts val="1001"/>
              </a:spcBef>
              <a:buNone/>
              <a:tabLst>
                <a:tab algn="l" pos="0"/>
              </a:tabLst>
            </a:pPr>
            <a:r>
              <a:rPr b="0" lang="cs-CZ" sz="2400" strike="noStrike" u="none">
                <a:solidFill>
                  <a:srgbClr val="262e5c"/>
                </a:solidFill>
                <a:effectLst/>
                <a:uFillTx/>
                <a:latin typeface="Aptos"/>
                <a:ea typeface="Aptos"/>
              </a:rPr>
              <a:t>Ibuscita tquodipic to que voluptum quasite doluptis doluptam, quam, od ut poribus, totatemqui sustrum si ratquiatum conse nimiliquia volupta dolut quam ex eictate earumque veritia nonecum aut incil in pa cus et </a:t>
            </a:r>
            <a:endParaRPr b="0" lang="cs-CZ" sz="2400" strike="noStrike" u="none">
              <a:solidFill>
                <a:srgbClr val="000000"/>
              </a:solidFill>
              <a:effectLst/>
              <a:uFillTx/>
              <a:latin typeface="Arial"/>
            </a:endParaRPr>
          </a:p>
          <a:p>
            <a:pPr indent="0" algn="ctr" defTabSz="914400">
              <a:lnSpc>
                <a:spcPct val="90000"/>
              </a:lnSpc>
              <a:spcBef>
                <a:spcPts val="1001"/>
              </a:spcBef>
              <a:buNone/>
              <a:tabLst>
                <a:tab algn="l" pos="0"/>
              </a:tabLst>
            </a:pPr>
            <a:r>
              <a:rPr b="0" lang="cs-CZ" sz="2400" strike="noStrike" u="none">
                <a:solidFill>
                  <a:srgbClr val="e6213f"/>
                </a:solidFill>
                <a:effectLst/>
                <a:uFillTx/>
                <a:latin typeface="Aptos"/>
                <a:ea typeface="Aptos"/>
              </a:rPr>
              <a:t>Am ex eos ipistiu ntenditatur sit, same volo tem dit, nonsequos iduciant.</a:t>
            </a:r>
            <a:endParaRPr b="0" lang="cs-CZ" sz="2400" strike="noStrike" u="none">
              <a:solidFill>
                <a:srgbClr val="000000"/>
              </a:solidFill>
              <a:effectLst/>
              <a:uFillTx/>
              <a:latin typeface="Arial"/>
            </a:endParaRPr>
          </a:p>
          <a:p>
            <a:pPr indent="0" algn="ctr" defTabSz="914400">
              <a:lnSpc>
                <a:spcPct val="90000"/>
              </a:lnSpc>
              <a:spcBef>
                <a:spcPts val="1001"/>
              </a:spcBef>
              <a:buNone/>
              <a:tabLst>
                <a:tab algn="l" pos="0"/>
              </a:tabLst>
            </a:pPr>
            <a:endParaRPr b="0" lang="cs-CZ" sz="2400" strike="noStrike" u="none">
              <a:solidFill>
                <a:srgbClr val="000000"/>
              </a:solidFill>
              <a:effectLst/>
              <a:uFillTx/>
              <a:latin typeface="Arial"/>
            </a:endParaRPr>
          </a:p>
          <a:p>
            <a:pPr indent="0" algn="ctr" defTabSz="914400">
              <a:lnSpc>
                <a:spcPct val="90000"/>
              </a:lnSpc>
              <a:spcBef>
                <a:spcPts val="1001"/>
              </a:spcBef>
              <a:buNone/>
              <a:tabLst>
                <a:tab algn="l" pos="0"/>
              </a:tabLst>
            </a:pPr>
            <a:r>
              <a:rPr b="0" lang="cs-CZ" sz="1350" strike="noStrike" u="none">
                <a:solidFill>
                  <a:srgbClr val="000000"/>
                </a:solidFill>
                <a:effectLst/>
                <a:uFillTx/>
                <a:latin typeface="Aptos"/>
                <a:ea typeface="Aptos"/>
              </a:rPr>
              <a:t>Vollenem earis re solorerum dolut et ad quidipsum ium rera pari sim evelit renihit, core eos re, nesciatiis estibusam et offictur adion perios nonsedipsus destiusda dolupt</a:t>
            </a:r>
            <a:endParaRPr b="0" lang="cs-CZ" sz="1350" strike="noStrike" u="none">
              <a:solidFill>
                <a:srgbClr val="000000"/>
              </a:solidFill>
              <a:effectLst/>
              <a:uFillTx/>
              <a:latin typeface="Arial"/>
            </a:endParaRPr>
          </a:p>
        </p:txBody>
      </p:sp>
      <p:sp>
        <p:nvSpPr>
          <p:cNvPr id="61" name=""/>
          <p:cNvSpPr/>
          <p:nvPr/>
        </p:nvSpPr>
        <p:spPr>
          <a:xfrm>
            <a:off x="1260000" y="3420000"/>
            <a:ext cx="4500000" cy="0"/>
          </a:xfrm>
          <a:prstGeom prst="line">
            <a:avLst/>
          </a:prstGeom>
          <a:ln w="72000">
            <a:solidFill>
              <a:srgbClr val="a4dbf8"/>
            </a:solidFill>
            <a:round/>
          </a:ln>
        </p:spPr>
        <p:style>
          <a:lnRef idx="0"/>
          <a:fillRef idx="0"/>
          <a:effectRef idx="0"/>
          <a:fontRef idx="minor"/>
        </p:style>
        <p:txBody>
          <a:bodyPr lIns="126000" rIns="126000" tIns="-81000" bIns="-81000" anchor="ctr">
            <a:noAutofit/>
          </a:bodyPr>
          <a:p>
            <a:endParaRPr b="0" lang="cs-CZ"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Motiv systému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Kancelář">
      <a:majorFont>
        <a:latin typeface="Aptos Display" panose="020F0302020204030204" pitchFamily="0" charset="1"/>
        <a:ea typeface=""/>
        <a:cs typeface=""/>
      </a:majorFont>
      <a:minorFont>
        <a:latin typeface="Aptos" panose="020B000402020202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12700" cap="flat" cmpd="sng" algn="ctr">
          <a:prstDash val="solid"/>
          <a:miter lim="800000"/>
        </a:ln>
        <a:ln w="19050" cap="flat" cmpd="sng" algn="ctr">
          <a:prstDash val="solid"/>
          <a:miter lim="800000"/>
        </a:ln>
        <a:ln w="2540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TotalTime>
  <Application>LibreOffice/25.8.3.2$Windows_X86_64 LibreOffice_project/8ca8d55c161d602844f5428fa4b58097424e324e</Application>
  <AppVersion>15.0000</AppVersion>
  <Words>0</Words>
  <Paragraphs>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2025-12-03T15:31:20Z</dcterms:created>
  <dc:creator/>
  <dc:description/>
  <dc:language>cs-CZ</dc:language>
  <cp:lastModifiedBy/>
  <dcterms:modified xsi:type="dcterms:W3CDTF">2025-12-04T18:43:55Z</dcterms:modified>
  <cp:revision>27</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A4 (210 × 297 mm)</vt:lpwstr>
  </property>
  <property fmtid="{D5CDD505-2E9C-101B-9397-08002B2CF9AE}" pid="3" name="Slides">
    <vt:i4>1</vt:i4>
  </property>
</Properties>
</file>